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sldIdLst>
    <p:sldId id="256" r:id="rId2"/>
    <p:sldId id="257" r:id="rId3"/>
    <p:sldId id="280" r:id="rId4"/>
    <p:sldId id="271" r:id="rId5"/>
    <p:sldId id="263" r:id="rId6"/>
    <p:sldId id="264" r:id="rId7"/>
    <p:sldId id="265" r:id="rId8"/>
    <p:sldId id="267" r:id="rId9"/>
    <p:sldId id="258" r:id="rId10"/>
    <p:sldId id="259" r:id="rId11"/>
    <p:sldId id="260" r:id="rId12"/>
    <p:sldId id="273" r:id="rId13"/>
    <p:sldId id="274" r:id="rId14"/>
    <p:sldId id="261" r:id="rId15"/>
    <p:sldId id="269" r:id="rId16"/>
    <p:sldId id="270" r:id="rId17"/>
    <p:sldId id="275" r:id="rId18"/>
    <p:sldId id="268" r:id="rId19"/>
    <p:sldId id="276"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BE76A2-3E96-4863-B023-CF9738E2B0F7}" v="1103" dt="2023-06-21T02:38:35.17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2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arucci" userId="0f7be2ca3650c87f" providerId="LiveId" clId="{A8BE76A2-3E96-4863-B023-CF9738E2B0F7}"/>
    <pc:docChg chg="undo custSel addSld delSld modSld">
      <pc:chgData name="Nathan Marucci" userId="0f7be2ca3650c87f" providerId="LiveId" clId="{A8BE76A2-3E96-4863-B023-CF9738E2B0F7}" dt="2023-06-21T02:38:35.170" v="3398"/>
      <pc:docMkLst>
        <pc:docMk/>
      </pc:docMkLst>
      <pc:sldChg chg="modSp mod modTransition">
        <pc:chgData name="Nathan Marucci" userId="0f7be2ca3650c87f" providerId="LiveId" clId="{A8BE76A2-3E96-4863-B023-CF9738E2B0F7}" dt="2023-06-21T02:34:03.793" v="3364" actId="20577"/>
        <pc:sldMkLst>
          <pc:docMk/>
          <pc:sldMk cId="465350096" sldId="257"/>
        </pc:sldMkLst>
        <pc:spChg chg="mod">
          <ac:chgData name="Nathan Marucci" userId="0f7be2ca3650c87f" providerId="LiveId" clId="{A8BE76A2-3E96-4863-B023-CF9738E2B0F7}" dt="2023-06-21T02:34:03.793" v="3364" actId="20577"/>
          <ac:spMkLst>
            <pc:docMk/>
            <pc:sldMk cId="465350096" sldId="257"/>
            <ac:spMk id="3" creationId="{D7096A29-71D6-4F61-FE77-01CBC00A1ABC}"/>
          </ac:spMkLst>
        </pc:spChg>
      </pc:sldChg>
      <pc:sldChg chg="modSp">
        <pc:chgData name="Nathan Marucci" userId="0f7be2ca3650c87f" providerId="LiveId" clId="{A8BE76A2-3E96-4863-B023-CF9738E2B0F7}" dt="2023-06-20T22:37:00.977" v="2417" actId="20577"/>
        <pc:sldMkLst>
          <pc:docMk/>
          <pc:sldMk cId="569335861" sldId="258"/>
        </pc:sldMkLst>
        <pc:spChg chg="mod">
          <ac:chgData name="Nathan Marucci" userId="0f7be2ca3650c87f" providerId="LiveId" clId="{A8BE76A2-3E96-4863-B023-CF9738E2B0F7}" dt="2023-06-20T22:37:00.977" v="2417" actId="20577"/>
          <ac:spMkLst>
            <pc:docMk/>
            <pc:sldMk cId="569335861" sldId="258"/>
            <ac:spMk id="2" creationId="{30FC9B9B-9541-71D1-8FBC-3F96F48CCD49}"/>
          </ac:spMkLst>
        </pc:spChg>
      </pc:sldChg>
      <pc:sldChg chg="addSp delSp modSp mod">
        <pc:chgData name="Nathan Marucci" userId="0f7be2ca3650c87f" providerId="LiveId" clId="{A8BE76A2-3E96-4863-B023-CF9738E2B0F7}" dt="2023-06-21T00:59:08.373" v="3274" actId="20577"/>
        <pc:sldMkLst>
          <pc:docMk/>
          <pc:sldMk cId="269692813" sldId="259"/>
        </pc:sldMkLst>
        <pc:spChg chg="mod">
          <ac:chgData name="Nathan Marucci" userId="0f7be2ca3650c87f" providerId="LiveId" clId="{A8BE76A2-3E96-4863-B023-CF9738E2B0F7}" dt="2023-06-20T22:37:11.709" v="2435" actId="20577"/>
          <ac:spMkLst>
            <pc:docMk/>
            <pc:sldMk cId="269692813" sldId="259"/>
            <ac:spMk id="2" creationId="{28F63A3E-B85D-879A-6EC6-3F72C94C08A7}"/>
          </ac:spMkLst>
        </pc:spChg>
        <pc:spChg chg="add">
          <ac:chgData name="Nathan Marucci" userId="0f7be2ca3650c87f" providerId="LiveId" clId="{A8BE76A2-3E96-4863-B023-CF9738E2B0F7}" dt="2023-06-21T00:51:10.024" v="3209"/>
          <ac:spMkLst>
            <pc:docMk/>
            <pc:sldMk cId="269692813" sldId="259"/>
            <ac:spMk id="6" creationId="{6E9B6FA8-9D16-B279-A883-79B9DB390FC9}"/>
          </ac:spMkLst>
        </pc:spChg>
        <pc:spChg chg="add mod">
          <ac:chgData name="Nathan Marucci" userId="0f7be2ca3650c87f" providerId="LiveId" clId="{A8BE76A2-3E96-4863-B023-CF9738E2B0F7}" dt="2023-06-21T00:51:25.578" v="3210"/>
          <ac:spMkLst>
            <pc:docMk/>
            <pc:sldMk cId="269692813" sldId="259"/>
            <ac:spMk id="7" creationId="{5B29CA6B-BC07-2373-38C9-53F68F533B23}"/>
          </ac:spMkLst>
        </pc:spChg>
        <pc:spChg chg="add mod">
          <ac:chgData name="Nathan Marucci" userId="0f7be2ca3650c87f" providerId="LiveId" clId="{A8BE76A2-3E96-4863-B023-CF9738E2B0F7}" dt="2023-06-21T00:55:32.739" v="3268" actId="1076"/>
          <ac:spMkLst>
            <pc:docMk/>
            <pc:sldMk cId="269692813" sldId="259"/>
            <ac:spMk id="10" creationId="{5859F005-44D0-1340-D116-80ABDD31E7C5}"/>
          </ac:spMkLst>
        </pc:spChg>
        <pc:spChg chg="add mod">
          <ac:chgData name="Nathan Marucci" userId="0f7be2ca3650c87f" providerId="LiveId" clId="{A8BE76A2-3E96-4863-B023-CF9738E2B0F7}" dt="2023-06-21T00:54:49.990" v="3265" actId="1076"/>
          <ac:spMkLst>
            <pc:docMk/>
            <pc:sldMk cId="269692813" sldId="259"/>
            <ac:spMk id="13" creationId="{AB059004-648A-F427-C954-D83D6BE9BB46}"/>
          </ac:spMkLst>
        </pc:spChg>
        <pc:graphicFrameChg chg="add del mod modGraphic">
          <ac:chgData name="Nathan Marucci" userId="0f7be2ca3650c87f" providerId="LiveId" clId="{A8BE76A2-3E96-4863-B023-CF9738E2B0F7}" dt="2023-06-21T00:13:30.562" v="2955" actId="1032"/>
          <ac:graphicFrameMkLst>
            <pc:docMk/>
            <pc:sldMk cId="269692813" sldId="259"/>
            <ac:graphicFrameMk id="3" creationId="{4A49EAC8-143D-169E-77BB-228A9655C1FB}"/>
          </ac:graphicFrameMkLst>
        </pc:graphicFrameChg>
        <pc:graphicFrameChg chg="add mod modGraphic">
          <ac:chgData name="Nathan Marucci" userId="0f7be2ca3650c87f" providerId="LiveId" clId="{A8BE76A2-3E96-4863-B023-CF9738E2B0F7}" dt="2023-06-21T00:59:08.373" v="3274" actId="20577"/>
          <ac:graphicFrameMkLst>
            <pc:docMk/>
            <pc:sldMk cId="269692813" sldId="259"/>
            <ac:graphicFrameMk id="4" creationId="{4E1401B2-46E7-C4C1-BBC1-C02B641EA5A9}"/>
          </ac:graphicFrameMkLst>
        </pc:graphicFrameChg>
        <pc:graphicFrameChg chg="mod">
          <ac:chgData name="Nathan Marucci" userId="0f7be2ca3650c87f" providerId="LiveId" clId="{A8BE76A2-3E96-4863-B023-CF9738E2B0F7}" dt="2023-06-21T00:52:03.592" v="3212" actId="14100"/>
          <ac:graphicFrameMkLst>
            <pc:docMk/>
            <pc:sldMk cId="269692813" sldId="259"/>
            <ac:graphicFrameMk id="5" creationId="{30E0D501-EFEB-FD67-4C8A-E00582BDF277}"/>
          </ac:graphicFrameMkLst>
        </pc:graphicFrameChg>
        <pc:picChg chg="add mod">
          <ac:chgData name="Nathan Marucci" userId="0f7be2ca3650c87f" providerId="LiveId" clId="{A8BE76A2-3E96-4863-B023-CF9738E2B0F7}" dt="2023-06-21T00:54:52.382" v="3266" actId="1076"/>
          <ac:picMkLst>
            <pc:docMk/>
            <pc:sldMk cId="269692813" sldId="259"/>
            <ac:picMk id="9" creationId="{B7B387C2-C58F-5E7B-48B5-9054B582B766}"/>
          </ac:picMkLst>
        </pc:picChg>
        <pc:picChg chg="add mod">
          <ac:chgData name="Nathan Marucci" userId="0f7be2ca3650c87f" providerId="LiveId" clId="{A8BE76A2-3E96-4863-B023-CF9738E2B0F7}" dt="2023-06-21T00:54:44.464" v="3264" actId="1076"/>
          <ac:picMkLst>
            <pc:docMk/>
            <pc:sldMk cId="269692813" sldId="259"/>
            <ac:picMk id="12" creationId="{D4AD0907-7DD3-CB14-7DD2-29F54CAE9470}"/>
          </ac:picMkLst>
        </pc:picChg>
      </pc:sldChg>
      <pc:sldChg chg="modTransition">
        <pc:chgData name="Nathan Marucci" userId="0f7be2ca3650c87f" providerId="LiveId" clId="{A8BE76A2-3E96-4863-B023-CF9738E2B0F7}" dt="2023-06-21T02:35:28.886" v="3368"/>
        <pc:sldMkLst>
          <pc:docMk/>
          <pc:sldMk cId="3813239866" sldId="260"/>
        </pc:sldMkLst>
      </pc:sldChg>
      <pc:sldChg chg="modTransition">
        <pc:chgData name="Nathan Marucci" userId="0f7be2ca3650c87f" providerId="LiveId" clId="{A8BE76A2-3E96-4863-B023-CF9738E2B0F7}" dt="2023-06-21T02:35:43.768" v="3369"/>
        <pc:sldMkLst>
          <pc:docMk/>
          <pc:sldMk cId="1134578767" sldId="261"/>
        </pc:sldMkLst>
      </pc:sldChg>
      <pc:sldChg chg="addSp delSp modSp del mod">
        <pc:chgData name="Nathan Marucci" userId="0f7be2ca3650c87f" providerId="LiveId" clId="{A8BE76A2-3E96-4863-B023-CF9738E2B0F7}" dt="2023-06-20T17:10:57.182" v="305" actId="2696"/>
        <pc:sldMkLst>
          <pc:docMk/>
          <pc:sldMk cId="2587641619" sldId="262"/>
        </pc:sldMkLst>
        <pc:picChg chg="add del mod">
          <ac:chgData name="Nathan Marucci" userId="0f7be2ca3650c87f" providerId="LiveId" clId="{A8BE76A2-3E96-4863-B023-CF9738E2B0F7}" dt="2023-06-20T16:29:13.781" v="2" actId="478"/>
          <ac:picMkLst>
            <pc:docMk/>
            <pc:sldMk cId="2587641619" sldId="262"/>
            <ac:picMk id="4" creationId="{7970B9B3-17D5-5032-9192-98FFE1BBCFFC}"/>
          </ac:picMkLst>
        </pc:picChg>
        <pc:picChg chg="mod">
          <ac:chgData name="Nathan Marucci" userId="0f7be2ca3650c87f" providerId="LiveId" clId="{A8BE76A2-3E96-4863-B023-CF9738E2B0F7}" dt="2023-06-20T17:05:18.612" v="160" actId="1076"/>
          <ac:picMkLst>
            <pc:docMk/>
            <pc:sldMk cId="2587641619" sldId="262"/>
            <ac:picMk id="5" creationId="{7F35AC09-29E6-B048-0C66-69C448989446}"/>
          </ac:picMkLst>
        </pc:picChg>
        <pc:picChg chg="mod">
          <ac:chgData name="Nathan Marucci" userId="0f7be2ca3650c87f" providerId="LiveId" clId="{A8BE76A2-3E96-4863-B023-CF9738E2B0F7}" dt="2023-06-20T17:08:03.035" v="167" actId="1076"/>
          <ac:picMkLst>
            <pc:docMk/>
            <pc:sldMk cId="2587641619" sldId="262"/>
            <ac:picMk id="7" creationId="{E3D9AB14-6569-2E3F-D52F-14F84A1CA502}"/>
          </ac:picMkLst>
        </pc:picChg>
        <pc:picChg chg="add mod">
          <ac:chgData name="Nathan Marucci" userId="0f7be2ca3650c87f" providerId="LiveId" clId="{A8BE76A2-3E96-4863-B023-CF9738E2B0F7}" dt="2023-06-20T17:06:26.281" v="163" actId="1076"/>
          <ac:picMkLst>
            <pc:docMk/>
            <pc:sldMk cId="2587641619" sldId="262"/>
            <ac:picMk id="1026" creationId="{A1F98142-6031-FE99-A2F9-FDC8CDA268EC}"/>
          </ac:picMkLst>
        </pc:picChg>
      </pc:sldChg>
      <pc:sldChg chg="modSp mod modAnim">
        <pc:chgData name="Nathan Marucci" userId="0f7be2ca3650c87f" providerId="LiveId" clId="{A8BE76A2-3E96-4863-B023-CF9738E2B0F7}" dt="2023-06-20T22:32:40.958" v="2309" actId="20577"/>
        <pc:sldMkLst>
          <pc:docMk/>
          <pc:sldMk cId="131571968" sldId="263"/>
        </pc:sldMkLst>
        <pc:spChg chg="mod">
          <ac:chgData name="Nathan Marucci" userId="0f7be2ca3650c87f" providerId="LiveId" clId="{A8BE76A2-3E96-4863-B023-CF9738E2B0F7}" dt="2023-06-20T22:32:40.958" v="2309" actId="20577"/>
          <ac:spMkLst>
            <pc:docMk/>
            <pc:sldMk cId="131571968" sldId="263"/>
            <ac:spMk id="2" creationId="{2BA69598-D9CB-BEBA-3D2B-3E927BC335A5}"/>
          </ac:spMkLst>
        </pc:spChg>
        <pc:graphicFrameChg chg="mod">
          <ac:chgData name="Nathan Marucci" userId="0f7be2ca3650c87f" providerId="LiveId" clId="{A8BE76A2-3E96-4863-B023-CF9738E2B0F7}" dt="2023-06-20T22:31:55.360" v="2305"/>
          <ac:graphicFrameMkLst>
            <pc:docMk/>
            <pc:sldMk cId="131571968" sldId="263"/>
            <ac:graphicFrameMk id="7" creationId="{1C4DFBF3-0D26-C5F7-AC52-D18752EB4CCD}"/>
          </ac:graphicFrameMkLst>
        </pc:graphicFrameChg>
      </pc:sldChg>
      <pc:sldChg chg="modSp mod modAnim">
        <pc:chgData name="Nathan Marucci" userId="0f7be2ca3650c87f" providerId="LiveId" clId="{A8BE76A2-3E96-4863-B023-CF9738E2B0F7}" dt="2023-06-20T23:06:19.527" v="2716" actId="20577"/>
        <pc:sldMkLst>
          <pc:docMk/>
          <pc:sldMk cId="388025738" sldId="264"/>
        </pc:sldMkLst>
        <pc:spChg chg="mod">
          <ac:chgData name="Nathan Marucci" userId="0f7be2ca3650c87f" providerId="LiveId" clId="{A8BE76A2-3E96-4863-B023-CF9738E2B0F7}" dt="2023-06-20T22:31:40.736" v="2301"/>
          <ac:spMkLst>
            <pc:docMk/>
            <pc:sldMk cId="388025738" sldId="264"/>
            <ac:spMk id="2" creationId="{97EF718B-1AAD-4905-456D-C6F0AD7B73AC}"/>
          </ac:spMkLst>
        </pc:spChg>
        <pc:graphicFrameChg chg="mod">
          <ac:chgData name="Nathan Marucci" userId="0f7be2ca3650c87f" providerId="LiveId" clId="{A8BE76A2-3E96-4863-B023-CF9738E2B0F7}" dt="2023-06-20T23:06:19.527" v="2716" actId="20577"/>
          <ac:graphicFrameMkLst>
            <pc:docMk/>
            <pc:sldMk cId="388025738" sldId="264"/>
            <ac:graphicFrameMk id="7" creationId="{0D947BBC-25DB-EAB5-FA8A-C7886AA08296}"/>
          </ac:graphicFrameMkLst>
        </pc:graphicFrameChg>
      </pc:sldChg>
      <pc:sldChg chg="modSp mod modAnim">
        <pc:chgData name="Nathan Marucci" userId="0f7be2ca3650c87f" providerId="LiveId" clId="{A8BE76A2-3E96-4863-B023-CF9738E2B0F7}" dt="2023-06-20T23:13:15.321" v="2854"/>
        <pc:sldMkLst>
          <pc:docMk/>
          <pc:sldMk cId="648304437" sldId="265"/>
        </pc:sldMkLst>
        <pc:graphicFrameChg chg="mod">
          <ac:chgData name="Nathan Marucci" userId="0f7be2ca3650c87f" providerId="LiveId" clId="{A8BE76A2-3E96-4863-B023-CF9738E2B0F7}" dt="2023-06-20T23:13:15.321" v="2854"/>
          <ac:graphicFrameMkLst>
            <pc:docMk/>
            <pc:sldMk cId="648304437" sldId="265"/>
            <ac:graphicFrameMk id="5" creationId="{DE318EFB-0571-2C50-8116-5F0FE4B2B454}"/>
          </ac:graphicFrameMkLst>
        </pc:graphicFrameChg>
        <pc:picChg chg="mod">
          <ac:chgData name="Nathan Marucci" userId="0f7be2ca3650c87f" providerId="LiveId" clId="{A8BE76A2-3E96-4863-B023-CF9738E2B0F7}" dt="2023-06-20T23:12:01.387" v="2852" actId="1076"/>
          <ac:picMkLst>
            <pc:docMk/>
            <pc:sldMk cId="648304437" sldId="265"/>
            <ac:picMk id="6" creationId="{BD2859D0-D050-0B76-BE66-D4EF28AF044B}"/>
          </ac:picMkLst>
        </pc:picChg>
      </pc:sldChg>
      <pc:sldChg chg="modSp">
        <pc:chgData name="Nathan Marucci" userId="0f7be2ca3650c87f" providerId="LiveId" clId="{A8BE76A2-3E96-4863-B023-CF9738E2B0F7}" dt="2023-06-20T23:16:23.551" v="2919" actId="20577"/>
        <pc:sldMkLst>
          <pc:docMk/>
          <pc:sldMk cId="3530805556" sldId="267"/>
        </pc:sldMkLst>
        <pc:graphicFrameChg chg="mod">
          <ac:chgData name="Nathan Marucci" userId="0f7be2ca3650c87f" providerId="LiveId" clId="{A8BE76A2-3E96-4863-B023-CF9738E2B0F7}" dt="2023-06-20T23:16:23.551" v="2919" actId="20577"/>
          <ac:graphicFrameMkLst>
            <pc:docMk/>
            <pc:sldMk cId="3530805556" sldId="267"/>
            <ac:graphicFrameMk id="15" creationId="{EBE91E8D-61E3-D354-DE42-645B5ED659C9}"/>
          </ac:graphicFrameMkLst>
        </pc:graphicFrameChg>
      </pc:sldChg>
      <pc:sldChg chg="modTransition">
        <pc:chgData name="Nathan Marucci" userId="0f7be2ca3650c87f" providerId="LiveId" clId="{A8BE76A2-3E96-4863-B023-CF9738E2B0F7}" dt="2023-06-21T02:35:49.381" v="3370"/>
        <pc:sldMkLst>
          <pc:docMk/>
          <pc:sldMk cId="852920308" sldId="268"/>
        </pc:sldMkLst>
      </pc:sldChg>
      <pc:sldChg chg="addSp delSp modSp new mod">
        <pc:chgData name="Nathan Marucci" userId="0f7be2ca3650c87f" providerId="LiveId" clId="{A8BE76A2-3E96-4863-B023-CF9738E2B0F7}" dt="2023-06-20T23:18:39.462" v="2933" actId="20577"/>
        <pc:sldMkLst>
          <pc:docMk/>
          <pc:sldMk cId="2885268190" sldId="269"/>
        </pc:sldMkLst>
        <pc:spChg chg="mod">
          <ac:chgData name="Nathan Marucci" userId="0f7be2ca3650c87f" providerId="LiveId" clId="{A8BE76A2-3E96-4863-B023-CF9738E2B0F7}" dt="2023-06-20T16:37:11.943" v="34" actId="20577"/>
          <ac:spMkLst>
            <pc:docMk/>
            <pc:sldMk cId="2885268190" sldId="269"/>
            <ac:spMk id="2" creationId="{4BCBA9E0-4D40-9D84-4871-E3DF07C93060}"/>
          </ac:spMkLst>
        </pc:spChg>
        <pc:spChg chg="del">
          <ac:chgData name="Nathan Marucci" userId="0f7be2ca3650c87f" providerId="LiveId" clId="{A8BE76A2-3E96-4863-B023-CF9738E2B0F7}" dt="2023-06-20T16:29:21.307" v="4"/>
          <ac:spMkLst>
            <pc:docMk/>
            <pc:sldMk cId="2885268190" sldId="269"/>
            <ac:spMk id="3" creationId="{A656C4DB-D315-BFEA-83FD-536610A09138}"/>
          </ac:spMkLst>
        </pc:spChg>
        <pc:spChg chg="add del mod">
          <ac:chgData name="Nathan Marucci" userId="0f7be2ca3650c87f" providerId="LiveId" clId="{A8BE76A2-3E96-4863-B023-CF9738E2B0F7}" dt="2023-06-20T18:04:26.325" v="1061"/>
          <ac:spMkLst>
            <pc:docMk/>
            <pc:sldMk cId="2885268190" sldId="269"/>
            <ac:spMk id="3" creationId="{FCC921B8-80A2-B39B-F810-AF3238E8583F}"/>
          </ac:spMkLst>
        </pc:spChg>
        <pc:spChg chg="add mod">
          <ac:chgData name="Nathan Marucci" userId="0f7be2ca3650c87f" providerId="LiveId" clId="{A8BE76A2-3E96-4863-B023-CF9738E2B0F7}" dt="2023-06-20T23:18:39.462" v="2933" actId="20577"/>
          <ac:spMkLst>
            <pc:docMk/>
            <pc:sldMk cId="2885268190" sldId="269"/>
            <ac:spMk id="5" creationId="{0FB72FAF-C3EE-6445-3BC1-CBC88C70FF28}"/>
          </ac:spMkLst>
        </pc:spChg>
        <pc:graphicFrameChg chg="add mod modGraphic">
          <ac:chgData name="Nathan Marucci" userId="0f7be2ca3650c87f" providerId="LiveId" clId="{A8BE76A2-3E96-4863-B023-CF9738E2B0F7}" dt="2023-06-20T18:23:56.418" v="1309" actId="1076"/>
          <ac:graphicFrameMkLst>
            <pc:docMk/>
            <pc:sldMk cId="2885268190" sldId="269"/>
            <ac:graphicFrameMk id="6" creationId="{9B2C4F07-7B73-BD0D-4B77-F7FEADD13069}"/>
          </ac:graphicFrameMkLst>
        </pc:graphicFrameChg>
        <pc:picChg chg="add mod">
          <ac:chgData name="Nathan Marucci" userId="0f7be2ca3650c87f" providerId="LiveId" clId="{A8BE76A2-3E96-4863-B023-CF9738E2B0F7}" dt="2023-06-20T18:22:07.179" v="1284" actId="1076"/>
          <ac:picMkLst>
            <pc:docMk/>
            <pc:sldMk cId="2885268190" sldId="269"/>
            <ac:picMk id="4" creationId="{D9F9E271-C6B9-2F49-F18D-FBD249B24389}"/>
          </ac:picMkLst>
        </pc:picChg>
        <pc:picChg chg="add del mod">
          <ac:chgData name="Nathan Marucci" userId="0f7be2ca3650c87f" providerId="LiveId" clId="{A8BE76A2-3E96-4863-B023-CF9738E2B0F7}" dt="2023-06-20T17:04:41.654" v="148" actId="478"/>
          <ac:picMkLst>
            <pc:docMk/>
            <pc:sldMk cId="2885268190" sldId="269"/>
            <ac:picMk id="6" creationId="{3FF09CC5-21CA-A8BE-BAA4-BDFA4660A08B}"/>
          </ac:picMkLst>
        </pc:picChg>
        <pc:picChg chg="add del mod">
          <ac:chgData name="Nathan Marucci" userId="0f7be2ca3650c87f" providerId="LiveId" clId="{A8BE76A2-3E96-4863-B023-CF9738E2B0F7}" dt="2023-06-20T17:04:41.654" v="148" actId="478"/>
          <ac:picMkLst>
            <pc:docMk/>
            <pc:sldMk cId="2885268190" sldId="269"/>
            <ac:picMk id="8" creationId="{AF525EEE-EBE4-8D60-2F0E-A854E2174B56}"/>
          </ac:picMkLst>
        </pc:picChg>
        <pc:picChg chg="add del mod">
          <ac:chgData name="Nathan Marucci" userId="0f7be2ca3650c87f" providerId="LiveId" clId="{A8BE76A2-3E96-4863-B023-CF9738E2B0F7}" dt="2023-06-20T17:04:41.654" v="148" actId="478"/>
          <ac:picMkLst>
            <pc:docMk/>
            <pc:sldMk cId="2885268190" sldId="269"/>
            <ac:picMk id="10" creationId="{64C017FF-F43F-47E7-09A5-957F34F0AF14}"/>
          </ac:picMkLst>
        </pc:picChg>
        <pc:picChg chg="add del mod">
          <ac:chgData name="Nathan Marucci" userId="0f7be2ca3650c87f" providerId="LiveId" clId="{A8BE76A2-3E96-4863-B023-CF9738E2B0F7}" dt="2023-06-20T18:24:02.946" v="1310" actId="1076"/>
          <ac:picMkLst>
            <pc:docMk/>
            <pc:sldMk cId="2885268190" sldId="269"/>
            <ac:picMk id="12" creationId="{E4B02305-0AED-ABE1-866D-DA8F00C25F8D}"/>
          </ac:picMkLst>
        </pc:picChg>
        <pc:picChg chg="add del mod">
          <ac:chgData name="Nathan Marucci" userId="0f7be2ca3650c87f" providerId="LiveId" clId="{A8BE76A2-3E96-4863-B023-CF9738E2B0F7}" dt="2023-06-20T18:21:41.624" v="1281" actId="478"/>
          <ac:picMkLst>
            <pc:docMk/>
            <pc:sldMk cId="2885268190" sldId="269"/>
            <ac:picMk id="14" creationId="{B1D50E62-F6C4-C60B-C8E3-B0069B369537}"/>
          </ac:picMkLst>
        </pc:picChg>
        <pc:picChg chg="add mod">
          <ac:chgData name="Nathan Marucci" userId="0f7be2ca3650c87f" providerId="LiveId" clId="{A8BE76A2-3E96-4863-B023-CF9738E2B0F7}" dt="2023-06-20T18:24:52.363" v="1314" actId="1076"/>
          <ac:picMkLst>
            <pc:docMk/>
            <pc:sldMk cId="2885268190" sldId="269"/>
            <ac:picMk id="16" creationId="{1D2A8AC4-9980-C049-D4AB-5FAEFFC88E97}"/>
          </ac:picMkLst>
        </pc:picChg>
      </pc:sldChg>
      <pc:sldChg chg="addSp delSp modSp new mod">
        <pc:chgData name="Nathan Marucci" userId="0f7be2ca3650c87f" providerId="LiveId" clId="{A8BE76A2-3E96-4863-B023-CF9738E2B0F7}" dt="2023-06-20T18:42:34.483" v="1390" actId="478"/>
        <pc:sldMkLst>
          <pc:docMk/>
          <pc:sldMk cId="2587494643" sldId="270"/>
        </pc:sldMkLst>
        <pc:spChg chg="mod">
          <ac:chgData name="Nathan Marucci" userId="0f7be2ca3650c87f" providerId="LiveId" clId="{A8BE76A2-3E96-4863-B023-CF9738E2B0F7}" dt="2023-06-20T16:43:33.953" v="55"/>
          <ac:spMkLst>
            <pc:docMk/>
            <pc:sldMk cId="2587494643" sldId="270"/>
            <ac:spMk id="2" creationId="{ACFE737C-E86B-85DD-8982-326D74046F0C}"/>
          </ac:spMkLst>
        </pc:spChg>
        <pc:spChg chg="mod">
          <ac:chgData name="Nathan Marucci" userId="0f7be2ca3650c87f" providerId="LiveId" clId="{A8BE76A2-3E96-4863-B023-CF9738E2B0F7}" dt="2023-06-20T18:42:15.185" v="1383" actId="20577"/>
          <ac:spMkLst>
            <pc:docMk/>
            <pc:sldMk cId="2587494643" sldId="270"/>
            <ac:spMk id="3" creationId="{075C958E-5C10-1CA8-6ADD-05423E360D8C}"/>
          </ac:spMkLst>
        </pc:spChg>
        <pc:picChg chg="add del mod">
          <ac:chgData name="Nathan Marucci" userId="0f7be2ca3650c87f" providerId="LiveId" clId="{A8BE76A2-3E96-4863-B023-CF9738E2B0F7}" dt="2023-06-20T18:42:34.483" v="1390" actId="478"/>
          <ac:picMkLst>
            <pc:docMk/>
            <pc:sldMk cId="2587494643" sldId="270"/>
            <ac:picMk id="4" creationId="{D0592CF2-946E-E82C-2A2B-D337D5C75E1E}"/>
          </ac:picMkLst>
        </pc:picChg>
        <pc:picChg chg="add mod">
          <ac:chgData name="Nathan Marucci" userId="0f7be2ca3650c87f" providerId="LiveId" clId="{A8BE76A2-3E96-4863-B023-CF9738E2B0F7}" dt="2023-06-20T18:42:20.689" v="1386" actId="1076"/>
          <ac:picMkLst>
            <pc:docMk/>
            <pc:sldMk cId="2587494643" sldId="270"/>
            <ac:picMk id="5" creationId="{C93B13FC-88FF-8901-3278-88A49150DDF7}"/>
          </ac:picMkLst>
        </pc:picChg>
        <pc:picChg chg="add mod">
          <ac:chgData name="Nathan Marucci" userId="0f7be2ca3650c87f" providerId="LiveId" clId="{A8BE76A2-3E96-4863-B023-CF9738E2B0F7}" dt="2023-06-20T18:42:26.375" v="1389" actId="1076"/>
          <ac:picMkLst>
            <pc:docMk/>
            <pc:sldMk cId="2587494643" sldId="270"/>
            <ac:picMk id="6" creationId="{C81C458C-6DB9-7C8F-BC8E-0A1F6C10A75D}"/>
          </ac:picMkLst>
        </pc:picChg>
        <pc:picChg chg="add mod">
          <ac:chgData name="Nathan Marucci" userId="0f7be2ca3650c87f" providerId="LiveId" clId="{A8BE76A2-3E96-4863-B023-CF9738E2B0F7}" dt="2023-06-20T18:41:28.365" v="1373" actId="1076"/>
          <ac:picMkLst>
            <pc:docMk/>
            <pc:sldMk cId="2587494643" sldId="270"/>
            <ac:picMk id="7" creationId="{314C96BB-5900-CB8B-7988-E08423FAE0F1}"/>
          </ac:picMkLst>
        </pc:picChg>
      </pc:sldChg>
      <pc:sldChg chg="addSp delSp modSp new mod modTransition">
        <pc:chgData name="Nathan Marucci" userId="0f7be2ca3650c87f" providerId="LiveId" clId="{A8BE76A2-3E96-4863-B023-CF9738E2B0F7}" dt="2023-06-21T02:37:33.454" v="3374"/>
        <pc:sldMkLst>
          <pc:docMk/>
          <pc:sldMk cId="3758562919" sldId="271"/>
        </pc:sldMkLst>
        <pc:spChg chg="mod">
          <ac:chgData name="Nathan Marucci" userId="0f7be2ca3650c87f" providerId="LiveId" clId="{A8BE76A2-3E96-4863-B023-CF9738E2B0F7}" dt="2023-06-20T22:34:42.854" v="2363" actId="20577"/>
          <ac:spMkLst>
            <pc:docMk/>
            <pc:sldMk cId="3758562919" sldId="271"/>
            <ac:spMk id="2" creationId="{CF3C60F5-7EEF-D338-4C67-48C369F0E939}"/>
          </ac:spMkLst>
        </pc:spChg>
        <pc:spChg chg="del mod">
          <ac:chgData name="Nathan Marucci" userId="0f7be2ca3650c87f" providerId="LiveId" clId="{A8BE76A2-3E96-4863-B023-CF9738E2B0F7}" dt="2023-06-20T22:23:51.903" v="2186" actId="22"/>
          <ac:spMkLst>
            <pc:docMk/>
            <pc:sldMk cId="3758562919" sldId="271"/>
            <ac:spMk id="3" creationId="{07549AD7-F55F-EB30-4087-4799792511A0}"/>
          </ac:spMkLst>
        </pc:spChg>
        <pc:spChg chg="add del mod">
          <ac:chgData name="Nathan Marucci" userId="0f7be2ca3650c87f" providerId="LiveId" clId="{A8BE76A2-3E96-4863-B023-CF9738E2B0F7}" dt="2023-06-20T22:23:53.685" v="2189"/>
          <ac:spMkLst>
            <pc:docMk/>
            <pc:sldMk cId="3758562919" sldId="271"/>
            <ac:spMk id="4" creationId="{F8A75AB7-4C91-D701-1BAD-6BA3E370C706}"/>
          </ac:spMkLst>
        </pc:spChg>
        <pc:spChg chg="add mod">
          <ac:chgData name="Nathan Marucci" userId="0f7be2ca3650c87f" providerId="LiveId" clId="{A8BE76A2-3E96-4863-B023-CF9738E2B0F7}" dt="2023-06-20T22:28:46.272" v="2280" actId="20577"/>
          <ac:spMkLst>
            <pc:docMk/>
            <pc:sldMk cId="3758562919" sldId="271"/>
            <ac:spMk id="10" creationId="{B8E8BF89-432B-70A2-DBD2-AC7D34A37E00}"/>
          </ac:spMkLst>
        </pc:spChg>
        <pc:spChg chg="add mod">
          <ac:chgData name="Nathan Marucci" userId="0f7be2ca3650c87f" providerId="LiveId" clId="{A8BE76A2-3E96-4863-B023-CF9738E2B0F7}" dt="2023-06-20T22:28:41.808" v="2279" actId="20577"/>
          <ac:spMkLst>
            <pc:docMk/>
            <pc:sldMk cId="3758562919" sldId="271"/>
            <ac:spMk id="12" creationId="{68FF52A8-9819-4228-6B3D-8A2C86353376}"/>
          </ac:spMkLst>
        </pc:spChg>
        <pc:picChg chg="add mod ord">
          <ac:chgData name="Nathan Marucci" userId="0f7be2ca3650c87f" providerId="LiveId" clId="{A8BE76A2-3E96-4863-B023-CF9738E2B0F7}" dt="2023-06-20T22:28:36.807" v="2277" actId="1076"/>
          <ac:picMkLst>
            <pc:docMk/>
            <pc:sldMk cId="3758562919" sldId="271"/>
            <ac:picMk id="6" creationId="{7A15FBF1-DBF6-9092-89E3-DFE36D2D7252}"/>
          </ac:picMkLst>
        </pc:picChg>
        <pc:picChg chg="add mod">
          <ac:chgData name="Nathan Marucci" userId="0f7be2ca3650c87f" providerId="LiveId" clId="{A8BE76A2-3E96-4863-B023-CF9738E2B0F7}" dt="2023-06-20T22:28:30.923" v="2276" actId="1076"/>
          <ac:picMkLst>
            <pc:docMk/>
            <pc:sldMk cId="3758562919" sldId="271"/>
            <ac:picMk id="8" creationId="{2F13899F-6BAC-ACEC-65A1-3D6A3E2639A6}"/>
          </ac:picMkLst>
        </pc:picChg>
        <pc:cxnChg chg="add">
          <ac:chgData name="Nathan Marucci" userId="0f7be2ca3650c87f" providerId="LiveId" clId="{A8BE76A2-3E96-4863-B023-CF9738E2B0F7}" dt="2023-06-20T22:29:17.819" v="2281" actId="11529"/>
          <ac:cxnSpMkLst>
            <pc:docMk/>
            <pc:sldMk cId="3758562919" sldId="271"/>
            <ac:cxnSpMk id="14" creationId="{5373458C-8C94-9F0F-D2FB-6908073A9768}"/>
          </ac:cxnSpMkLst>
        </pc:cxnChg>
      </pc:sldChg>
      <pc:sldChg chg="addSp delSp modSp new del mod">
        <pc:chgData name="Nathan Marucci" userId="0f7be2ca3650c87f" providerId="LiveId" clId="{A8BE76A2-3E96-4863-B023-CF9738E2B0F7}" dt="2023-06-20T17:29:59.194" v="446" actId="2696"/>
        <pc:sldMkLst>
          <pc:docMk/>
          <pc:sldMk cId="3414361767" sldId="272"/>
        </pc:sldMkLst>
        <pc:spChg chg="mod">
          <ac:chgData name="Nathan Marucci" userId="0f7be2ca3650c87f" providerId="LiveId" clId="{A8BE76A2-3E96-4863-B023-CF9738E2B0F7}" dt="2023-06-20T17:26:21.412" v="408" actId="207"/>
          <ac:spMkLst>
            <pc:docMk/>
            <pc:sldMk cId="3414361767" sldId="272"/>
            <ac:spMk id="2" creationId="{9FD425F0-C1CC-45F7-9EE1-067344B109F8}"/>
          </ac:spMkLst>
        </pc:spChg>
        <pc:spChg chg="mod">
          <ac:chgData name="Nathan Marucci" userId="0f7be2ca3650c87f" providerId="LiveId" clId="{A8BE76A2-3E96-4863-B023-CF9738E2B0F7}" dt="2023-06-20T17:26:21.412" v="408" actId="207"/>
          <ac:spMkLst>
            <pc:docMk/>
            <pc:sldMk cId="3414361767" sldId="272"/>
            <ac:spMk id="3" creationId="{FAC35542-6909-46B9-915D-6226F9A4CA85}"/>
          </ac:spMkLst>
        </pc:spChg>
        <pc:picChg chg="add del mod">
          <ac:chgData name="Nathan Marucci" userId="0f7be2ca3650c87f" providerId="LiveId" clId="{A8BE76A2-3E96-4863-B023-CF9738E2B0F7}" dt="2023-06-20T17:26:19.752" v="405" actId="478"/>
          <ac:picMkLst>
            <pc:docMk/>
            <pc:sldMk cId="3414361767" sldId="272"/>
            <ac:picMk id="4" creationId="{9D045BF3-1E34-BD88-D97B-AFD37A41C929}"/>
          </ac:picMkLst>
        </pc:picChg>
        <pc:picChg chg="add mod">
          <ac:chgData name="Nathan Marucci" userId="0f7be2ca3650c87f" providerId="LiveId" clId="{A8BE76A2-3E96-4863-B023-CF9738E2B0F7}" dt="2023-06-20T17:26:18.858" v="402" actId="1076"/>
          <ac:picMkLst>
            <pc:docMk/>
            <pc:sldMk cId="3414361767" sldId="272"/>
            <ac:picMk id="5" creationId="{F86FAD49-2ED2-A61B-3D02-FFB4E82FDB46}"/>
          </ac:picMkLst>
        </pc:picChg>
        <pc:picChg chg="add del mod">
          <ac:chgData name="Nathan Marucci" userId="0f7be2ca3650c87f" providerId="LiveId" clId="{A8BE76A2-3E96-4863-B023-CF9738E2B0F7}" dt="2023-06-20T17:17:11.453" v="370" actId="478"/>
          <ac:picMkLst>
            <pc:docMk/>
            <pc:sldMk cId="3414361767" sldId="272"/>
            <ac:picMk id="6" creationId="{A6AFC006-F8D5-CAA1-F632-338F3884132D}"/>
          </ac:picMkLst>
        </pc:picChg>
        <pc:picChg chg="add del mod">
          <ac:chgData name="Nathan Marucci" userId="0f7be2ca3650c87f" providerId="LiveId" clId="{A8BE76A2-3E96-4863-B023-CF9738E2B0F7}" dt="2023-06-20T17:26:22.996" v="411" actId="478"/>
          <ac:picMkLst>
            <pc:docMk/>
            <pc:sldMk cId="3414361767" sldId="272"/>
            <ac:picMk id="1026" creationId="{F09DA635-457D-AE91-20E2-7619BB6FD554}"/>
          </ac:picMkLst>
        </pc:picChg>
        <pc:picChg chg="add del mod">
          <ac:chgData name="Nathan Marucci" userId="0f7be2ca3650c87f" providerId="LiveId" clId="{A8BE76A2-3E96-4863-B023-CF9738E2B0F7}" dt="2023-06-20T17:26:22.563" v="410"/>
          <ac:picMkLst>
            <pc:docMk/>
            <pc:sldMk cId="3414361767" sldId="272"/>
            <ac:picMk id="1028" creationId="{C206A90A-39A8-24C2-16D2-F3056B9E537B}"/>
          </ac:picMkLst>
        </pc:picChg>
        <pc:picChg chg="add del mod">
          <ac:chgData name="Nathan Marucci" userId="0f7be2ca3650c87f" providerId="LiveId" clId="{A8BE76A2-3E96-4863-B023-CF9738E2B0F7}" dt="2023-06-20T17:26:19.373" v="404"/>
          <ac:picMkLst>
            <pc:docMk/>
            <pc:sldMk cId="3414361767" sldId="272"/>
            <ac:picMk id="1030" creationId="{25CFF890-958C-8EA4-A0B3-7EF7797A8927}"/>
          </ac:picMkLst>
        </pc:picChg>
      </pc:sldChg>
      <pc:sldChg chg="addSp delSp modSp new mod modTransition setBg setClrOvrMap">
        <pc:chgData name="Nathan Marucci" userId="0f7be2ca3650c87f" providerId="LiveId" clId="{A8BE76A2-3E96-4863-B023-CF9738E2B0F7}" dt="2023-06-21T02:35:26.007" v="3367"/>
        <pc:sldMkLst>
          <pc:docMk/>
          <pc:sldMk cId="1091545154" sldId="273"/>
        </pc:sldMkLst>
        <pc:spChg chg="add del mod">
          <ac:chgData name="Nathan Marucci" userId="0f7be2ca3650c87f" providerId="LiveId" clId="{A8BE76A2-3E96-4863-B023-CF9738E2B0F7}" dt="2023-06-21T02:22:05.802" v="3329" actId="20577"/>
          <ac:spMkLst>
            <pc:docMk/>
            <pc:sldMk cId="1091545154" sldId="273"/>
            <ac:spMk id="2" creationId="{EC1F291C-7206-50CD-3F40-642ABDD62313}"/>
          </ac:spMkLst>
        </pc:spChg>
        <pc:spChg chg="add del mod">
          <ac:chgData name="Nathan Marucci" userId="0f7be2ca3650c87f" providerId="LiveId" clId="{A8BE76A2-3E96-4863-B023-CF9738E2B0F7}" dt="2023-06-20T17:27:43.602" v="441"/>
          <ac:spMkLst>
            <pc:docMk/>
            <pc:sldMk cId="1091545154" sldId="273"/>
            <ac:spMk id="3" creationId="{4F26E5E7-54E7-D60F-BAFC-1792C42698A5}"/>
          </ac:spMkLst>
        </pc:spChg>
        <pc:spChg chg="add">
          <ac:chgData name="Nathan Marucci" userId="0f7be2ca3650c87f" providerId="LiveId" clId="{A8BE76A2-3E96-4863-B023-CF9738E2B0F7}" dt="2023-06-20T17:26:54.911" v="417" actId="26606"/>
          <ac:spMkLst>
            <pc:docMk/>
            <pc:sldMk cId="1091545154" sldId="273"/>
            <ac:spMk id="7" creationId="{C609E9FA-BDDE-45C4-8F5E-974D4208D2EA}"/>
          </ac:spMkLst>
        </pc:spChg>
        <pc:spChg chg="add del">
          <ac:chgData name="Nathan Marucci" userId="0f7be2ca3650c87f" providerId="LiveId" clId="{A8BE76A2-3E96-4863-B023-CF9738E2B0F7}" dt="2023-06-20T17:26:52.376" v="416" actId="26606"/>
          <ac:spMkLst>
            <pc:docMk/>
            <pc:sldMk cId="1091545154" sldId="273"/>
            <ac:spMk id="9" creationId="{AE1AF813-2D2F-4B78-9216-388AF161EDAA}"/>
          </ac:spMkLst>
        </pc:spChg>
        <pc:spChg chg="add del">
          <ac:chgData name="Nathan Marucci" userId="0f7be2ca3650c87f" providerId="LiveId" clId="{A8BE76A2-3E96-4863-B023-CF9738E2B0F7}" dt="2023-06-20T17:26:52.376" v="416" actId="26606"/>
          <ac:spMkLst>
            <pc:docMk/>
            <pc:sldMk cId="1091545154" sldId="273"/>
            <ac:spMk id="11" creationId="{C47181D2-95D5-4439-9BDF-14D4FDC7BD80}"/>
          </ac:spMkLst>
        </pc:spChg>
        <pc:spChg chg="add">
          <ac:chgData name="Nathan Marucci" userId="0f7be2ca3650c87f" providerId="LiveId" clId="{A8BE76A2-3E96-4863-B023-CF9738E2B0F7}" dt="2023-06-20T17:26:54.911" v="417" actId="26606"/>
          <ac:spMkLst>
            <pc:docMk/>
            <pc:sldMk cId="1091545154" sldId="273"/>
            <ac:spMk id="13" creationId="{7737E529-E43B-4948-B3C4-7F6B806FCCFD}"/>
          </ac:spMkLst>
        </pc:spChg>
        <pc:picChg chg="add mod ord">
          <ac:chgData name="Nathan Marucci" userId="0f7be2ca3650c87f" providerId="LiveId" clId="{A8BE76A2-3E96-4863-B023-CF9738E2B0F7}" dt="2023-06-20T17:26:54.911" v="417" actId="26606"/>
          <ac:picMkLst>
            <pc:docMk/>
            <pc:sldMk cId="1091545154" sldId="273"/>
            <ac:picMk id="4" creationId="{519187FD-88A0-E058-B14E-19104CE9C685}"/>
          </ac:picMkLst>
        </pc:picChg>
        <pc:picChg chg="add mod">
          <ac:chgData name="Nathan Marucci" userId="0f7be2ca3650c87f" providerId="LiveId" clId="{A8BE76A2-3E96-4863-B023-CF9738E2B0F7}" dt="2023-06-20T17:27:33.984" v="436" actId="1076"/>
          <ac:picMkLst>
            <pc:docMk/>
            <pc:sldMk cId="1091545154" sldId="273"/>
            <ac:picMk id="2050" creationId="{41F63630-BC0E-84A2-9750-5BCCF7E77394}"/>
          </ac:picMkLst>
        </pc:picChg>
        <pc:picChg chg="add mod">
          <ac:chgData name="Nathan Marucci" userId="0f7be2ca3650c87f" providerId="LiveId" clId="{A8BE76A2-3E96-4863-B023-CF9738E2B0F7}" dt="2023-06-20T17:29:34.180" v="445" actId="1076"/>
          <ac:picMkLst>
            <pc:docMk/>
            <pc:sldMk cId="1091545154" sldId="273"/>
            <ac:picMk id="2052" creationId="{B2218783-E304-7B06-2514-590170450D75}"/>
          </ac:picMkLst>
        </pc:picChg>
        <pc:cxnChg chg="add">
          <ac:chgData name="Nathan Marucci" userId="0f7be2ca3650c87f" providerId="LiveId" clId="{A8BE76A2-3E96-4863-B023-CF9738E2B0F7}" dt="2023-06-20T17:26:54.911" v="417" actId="26606"/>
          <ac:cxnSpMkLst>
            <pc:docMk/>
            <pc:sldMk cId="1091545154" sldId="273"/>
            <ac:cxnSpMk id="6" creationId="{45549E29-E797-4A00-B030-3AB01640CFDC}"/>
          </ac:cxnSpMkLst>
        </pc:cxnChg>
      </pc:sldChg>
      <pc:sldChg chg="addSp delSp modSp add mod setBg setClrOvrMap">
        <pc:chgData name="Nathan Marucci" userId="0f7be2ca3650c87f" providerId="LiveId" clId="{A8BE76A2-3E96-4863-B023-CF9738E2B0F7}" dt="2023-06-21T02:22:53.495" v="3334" actId="14100"/>
        <pc:sldMkLst>
          <pc:docMk/>
          <pc:sldMk cId="89099569" sldId="274"/>
        </pc:sldMkLst>
        <pc:spChg chg="mod">
          <ac:chgData name="Nathan Marucci" userId="0f7be2ca3650c87f" providerId="LiveId" clId="{A8BE76A2-3E96-4863-B023-CF9738E2B0F7}" dt="2023-06-20T17:46:52.847" v="986" actId="26606"/>
          <ac:spMkLst>
            <pc:docMk/>
            <pc:sldMk cId="89099569" sldId="274"/>
            <ac:spMk id="2" creationId="{EC1F291C-7206-50CD-3F40-642ABDD62313}"/>
          </ac:spMkLst>
        </pc:spChg>
        <pc:spChg chg="mod">
          <ac:chgData name="Nathan Marucci" userId="0f7be2ca3650c87f" providerId="LiveId" clId="{A8BE76A2-3E96-4863-B023-CF9738E2B0F7}" dt="2023-06-20T23:18:12.432" v="2932" actId="313"/>
          <ac:spMkLst>
            <pc:docMk/>
            <pc:sldMk cId="89099569" sldId="274"/>
            <ac:spMk id="3" creationId="{4F26E5E7-54E7-D60F-BAFC-1792C42698A5}"/>
          </ac:spMkLst>
        </pc:spChg>
        <pc:spChg chg="add mod">
          <ac:chgData name="Nathan Marucci" userId="0f7be2ca3650c87f" providerId="LiveId" clId="{A8BE76A2-3E96-4863-B023-CF9738E2B0F7}" dt="2023-06-21T02:22:53.495" v="3334" actId="14100"/>
          <ac:spMkLst>
            <pc:docMk/>
            <pc:sldMk cId="89099569" sldId="274"/>
            <ac:spMk id="5" creationId="{11651078-4EAF-37AD-6B14-9F83C5BD43E1}"/>
          </ac:spMkLst>
        </pc:spChg>
        <pc:spChg chg="add del">
          <ac:chgData name="Nathan Marucci" userId="0f7be2ca3650c87f" providerId="LiveId" clId="{A8BE76A2-3E96-4863-B023-CF9738E2B0F7}" dt="2023-06-20T17:39:33.587" v="503" actId="26606"/>
          <ac:spMkLst>
            <pc:docMk/>
            <pc:sldMk cId="89099569" sldId="274"/>
            <ac:spMk id="7" creationId="{C609E9FA-BDDE-45C4-8F5E-974D4208D2EA}"/>
          </ac:spMkLst>
        </pc:spChg>
        <pc:spChg chg="add mod">
          <ac:chgData name="Nathan Marucci" userId="0f7be2ca3650c87f" providerId="LiveId" clId="{A8BE76A2-3E96-4863-B023-CF9738E2B0F7}" dt="2023-06-21T02:22:45.238" v="3332" actId="1076"/>
          <ac:spMkLst>
            <pc:docMk/>
            <pc:sldMk cId="89099569" sldId="274"/>
            <ac:spMk id="8" creationId="{E80D1BD8-3E74-26CF-B3E7-758442E9F816}"/>
          </ac:spMkLst>
        </pc:spChg>
        <pc:spChg chg="add del">
          <ac:chgData name="Nathan Marucci" userId="0f7be2ca3650c87f" providerId="LiveId" clId="{A8BE76A2-3E96-4863-B023-CF9738E2B0F7}" dt="2023-06-20T17:39:33.587" v="503" actId="26606"/>
          <ac:spMkLst>
            <pc:docMk/>
            <pc:sldMk cId="89099569" sldId="274"/>
            <ac:spMk id="13" creationId="{7737E529-E43B-4948-B3C4-7F6B806FCCFD}"/>
          </ac:spMkLst>
        </pc:spChg>
        <pc:spChg chg="add del">
          <ac:chgData name="Nathan Marucci" userId="0f7be2ca3650c87f" providerId="LiveId" clId="{A8BE76A2-3E96-4863-B023-CF9738E2B0F7}" dt="2023-06-20T17:39:33.582" v="502" actId="26606"/>
          <ac:spMkLst>
            <pc:docMk/>
            <pc:sldMk cId="89099569" sldId="274"/>
            <ac:spMk id="20" creationId="{C672EAF5-5470-4BA7-B932-B6C0D09E7F97}"/>
          </ac:spMkLst>
        </pc:spChg>
        <pc:spChg chg="add del">
          <ac:chgData name="Nathan Marucci" userId="0f7be2ca3650c87f" providerId="LiveId" clId="{A8BE76A2-3E96-4863-B023-CF9738E2B0F7}" dt="2023-06-20T17:39:33.582" v="502" actId="26606"/>
          <ac:spMkLst>
            <pc:docMk/>
            <pc:sldMk cId="89099569" sldId="274"/>
            <ac:spMk id="22" creationId="{94620B5C-0452-4C14-93BC-D29D4DD2039E}"/>
          </ac:spMkLst>
        </pc:spChg>
        <pc:spChg chg="add del">
          <ac:chgData name="Nathan Marucci" userId="0f7be2ca3650c87f" providerId="LiveId" clId="{A8BE76A2-3E96-4863-B023-CF9738E2B0F7}" dt="2023-06-20T17:46:29.852" v="983" actId="26606"/>
          <ac:spMkLst>
            <pc:docMk/>
            <pc:sldMk cId="89099569" sldId="274"/>
            <ac:spMk id="25" creationId="{C609E9FA-BDDE-45C4-8F5E-974D4208D2EA}"/>
          </ac:spMkLst>
        </pc:spChg>
        <pc:spChg chg="add del">
          <ac:chgData name="Nathan Marucci" userId="0f7be2ca3650c87f" providerId="LiveId" clId="{A8BE76A2-3E96-4863-B023-CF9738E2B0F7}" dt="2023-06-20T17:46:29.852" v="983" actId="26606"/>
          <ac:spMkLst>
            <pc:docMk/>
            <pc:sldMk cId="89099569" sldId="274"/>
            <ac:spMk id="26" creationId="{7737E529-E43B-4948-B3C4-7F6B806FCCFD}"/>
          </ac:spMkLst>
        </pc:spChg>
        <pc:spChg chg="add del">
          <ac:chgData name="Nathan Marucci" userId="0f7be2ca3650c87f" providerId="LiveId" clId="{A8BE76A2-3E96-4863-B023-CF9738E2B0F7}" dt="2023-06-20T17:46:27.547" v="980" actId="26606"/>
          <ac:spMkLst>
            <pc:docMk/>
            <pc:sldMk cId="89099569" sldId="274"/>
            <ac:spMk id="33" creationId="{C609E9FA-BDDE-45C4-8F5E-974D4208D2EA}"/>
          </ac:spMkLst>
        </pc:spChg>
        <pc:spChg chg="add del">
          <ac:chgData name="Nathan Marucci" userId="0f7be2ca3650c87f" providerId="LiveId" clId="{A8BE76A2-3E96-4863-B023-CF9738E2B0F7}" dt="2023-06-20T17:46:27.547" v="980" actId="26606"/>
          <ac:spMkLst>
            <pc:docMk/>
            <pc:sldMk cId="89099569" sldId="274"/>
            <ac:spMk id="35" creationId="{7737E529-E43B-4948-B3C4-7F6B806FCCFD}"/>
          </ac:spMkLst>
        </pc:spChg>
        <pc:spChg chg="add del">
          <ac:chgData name="Nathan Marucci" userId="0f7be2ca3650c87f" providerId="LiveId" clId="{A8BE76A2-3E96-4863-B023-CF9738E2B0F7}" dt="2023-06-20T17:46:29.839" v="982" actId="26606"/>
          <ac:spMkLst>
            <pc:docMk/>
            <pc:sldMk cId="89099569" sldId="274"/>
            <ac:spMk id="37" creationId="{311973C2-EB8B-452A-A698-4A252FD3AE28}"/>
          </ac:spMkLst>
        </pc:spChg>
        <pc:spChg chg="add del">
          <ac:chgData name="Nathan Marucci" userId="0f7be2ca3650c87f" providerId="LiveId" clId="{A8BE76A2-3E96-4863-B023-CF9738E2B0F7}" dt="2023-06-20T17:46:29.839" v="982" actId="26606"/>
          <ac:spMkLst>
            <pc:docMk/>
            <pc:sldMk cId="89099569" sldId="274"/>
            <ac:spMk id="38" creationId="{10162E77-11AD-44A7-84EC-40C59EEFBD2E}"/>
          </ac:spMkLst>
        </pc:spChg>
        <pc:spChg chg="add del">
          <ac:chgData name="Nathan Marucci" userId="0f7be2ca3650c87f" providerId="LiveId" clId="{A8BE76A2-3E96-4863-B023-CF9738E2B0F7}" dt="2023-06-20T17:46:52.847" v="986" actId="26606"/>
          <ac:spMkLst>
            <pc:docMk/>
            <pc:sldMk cId="89099569" sldId="274"/>
            <ac:spMk id="42" creationId="{C609E9FA-BDDE-45C4-8F5E-974D4208D2EA}"/>
          </ac:spMkLst>
        </pc:spChg>
        <pc:spChg chg="add del">
          <ac:chgData name="Nathan Marucci" userId="0f7be2ca3650c87f" providerId="LiveId" clId="{A8BE76A2-3E96-4863-B023-CF9738E2B0F7}" dt="2023-06-20T17:46:52.847" v="986" actId="26606"/>
          <ac:spMkLst>
            <pc:docMk/>
            <pc:sldMk cId="89099569" sldId="274"/>
            <ac:spMk id="43" creationId="{7737E529-E43B-4948-B3C4-7F6B806FCCFD}"/>
          </ac:spMkLst>
        </pc:spChg>
        <pc:spChg chg="add del">
          <ac:chgData name="Nathan Marucci" userId="0f7be2ca3650c87f" providerId="LiveId" clId="{A8BE76A2-3E96-4863-B023-CF9738E2B0F7}" dt="2023-06-20T17:46:52.840" v="985" actId="26606"/>
          <ac:spMkLst>
            <pc:docMk/>
            <pc:sldMk cId="89099569" sldId="274"/>
            <ac:spMk id="48" creationId="{284B70D5-875B-433D-BDBD-1522A85D6C1D}"/>
          </ac:spMkLst>
        </pc:spChg>
        <pc:spChg chg="add del">
          <ac:chgData name="Nathan Marucci" userId="0f7be2ca3650c87f" providerId="LiveId" clId="{A8BE76A2-3E96-4863-B023-CF9738E2B0F7}" dt="2023-06-20T17:46:52.840" v="985" actId="26606"/>
          <ac:spMkLst>
            <pc:docMk/>
            <pc:sldMk cId="89099569" sldId="274"/>
            <ac:spMk id="52" creationId="{1E299956-A9E7-4FC1-A0B1-D590CA9730E8}"/>
          </ac:spMkLst>
        </pc:spChg>
        <pc:spChg chg="add del">
          <ac:chgData name="Nathan Marucci" userId="0f7be2ca3650c87f" providerId="LiveId" clId="{A8BE76A2-3E96-4863-B023-CF9738E2B0F7}" dt="2023-06-20T17:46:52.840" v="985" actId="26606"/>
          <ac:spMkLst>
            <pc:docMk/>
            <pc:sldMk cId="89099569" sldId="274"/>
            <ac:spMk id="54" creationId="{17FC539C-B783-4B03-9F9E-D13430F3F64F}"/>
          </ac:spMkLst>
        </pc:spChg>
        <pc:spChg chg="add">
          <ac:chgData name="Nathan Marucci" userId="0f7be2ca3650c87f" providerId="LiveId" clId="{A8BE76A2-3E96-4863-B023-CF9738E2B0F7}" dt="2023-06-20T17:46:52.847" v="986" actId="26606"/>
          <ac:spMkLst>
            <pc:docMk/>
            <pc:sldMk cId="89099569" sldId="274"/>
            <ac:spMk id="56" creationId="{311973C2-EB8B-452A-A698-4A252FD3AE28}"/>
          </ac:spMkLst>
        </pc:spChg>
        <pc:spChg chg="add">
          <ac:chgData name="Nathan Marucci" userId="0f7be2ca3650c87f" providerId="LiveId" clId="{A8BE76A2-3E96-4863-B023-CF9738E2B0F7}" dt="2023-06-20T17:46:52.847" v="986" actId="26606"/>
          <ac:spMkLst>
            <pc:docMk/>
            <pc:sldMk cId="89099569" sldId="274"/>
            <ac:spMk id="57" creationId="{10162E77-11AD-44A7-84EC-40C59EEFBD2E}"/>
          </ac:spMkLst>
        </pc:spChg>
        <pc:picChg chg="mod ord">
          <ac:chgData name="Nathan Marucci" userId="0f7be2ca3650c87f" providerId="LiveId" clId="{A8BE76A2-3E96-4863-B023-CF9738E2B0F7}" dt="2023-06-20T17:47:01.131" v="988" actId="1076"/>
          <ac:picMkLst>
            <pc:docMk/>
            <pc:sldMk cId="89099569" sldId="274"/>
            <ac:picMk id="4" creationId="{519187FD-88A0-E058-B14E-19104CE9C685}"/>
          </ac:picMkLst>
        </pc:picChg>
        <pc:picChg chg="del">
          <ac:chgData name="Nathan Marucci" userId="0f7be2ca3650c87f" providerId="LiveId" clId="{A8BE76A2-3E96-4863-B023-CF9738E2B0F7}" dt="2023-06-20T17:38:44.623" v="455" actId="478"/>
          <ac:picMkLst>
            <pc:docMk/>
            <pc:sldMk cId="89099569" sldId="274"/>
            <ac:picMk id="2050" creationId="{41F63630-BC0E-84A2-9750-5BCCF7E77394}"/>
          </ac:picMkLst>
        </pc:picChg>
        <pc:picChg chg="add del">
          <ac:chgData name="Nathan Marucci" userId="0f7be2ca3650c87f" providerId="LiveId" clId="{A8BE76A2-3E96-4863-B023-CF9738E2B0F7}" dt="2023-06-20T17:38:59.878" v="460" actId="478"/>
          <ac:picMkLst>
            <pc:docMk/>
            <pc:sldMk cId="89099569" sldId="274"/>
            <ac:picMk id="2052" creationId="{B2218783-E304-7B06-2514-590170450D75}"/>
          </ac:picMkLst>
        </pc:picChg>
        <pc:cxnChg chg="add del">
          <ac:chgData name="Nathan Marucci" userId="0f7be2ca3650c87f" providerId="LiveId" clId="{A8BE76A2-3E96-4863-B023-CF9738E2B0F7}" dt="2023-06-20T17:39:33.587" v="503" actId="26606"/>
          <ac:cxnSpMkLst>
            <pc:docMk/>
            <pc:sldMk cId="89099569" sldId="274"/>
            <ac:cxnSpMk id="6" creationId="{45549E29-E797-4A00-B030-3AB01640CFDC}"/>
          </ac:cxnSpMkLst>
        </pc:cxnChg>
        <pc:cxnChg chg="add del">
          <ac:chgData name="Nathan Marucci" userId="0f7be2ca3650c87f" providerId="LiveId" clId="{A8BE76A2-3E96-4863-B023-CF9738E2B0F7}" dt="2023-06-20T17:39:33.582" v="502" actId="26606"/>
          <ac:cxnSpMkLst>
            <pc:docMk/>
            <pc:sldMk cId="89099569" sldId="274"/>
            <ac:cxnSpMk id="18" creationId="{327CAB8F-A0BA-4128-8B2F-EC1879A1677D}"/>
          </ac:cxnSpMkLst>
        </pc:cxnChg>
        <pc:cxnChg chg="add del">
          <ac:chgData name="Nathan Marucci" userId="0f7be2ca3650c87f" providerId="LiveId" clId="{A8BE76A2-3E96-4863-B023-CF9738E2B0F7}" dt="2023-06-20T17:46:29.852" v="983" actId="26606"/>
          <ac:cxnSpMkLst>
            <pc:docMk/>
            <pc:sldMk cId="89099569" sldId="274"/>
            <ac:cxnSpMk id="24" creationId="{45549E29-E797-4A00-B030-3AB01640CFDC}"/>
          </ac:cxnSpMkLst>
        </pc:cxnChg>
        <pc:cxnChg chg="add del">
          <ac:chgData name="Nathan Marucci" userId="0f7be2ca3650c87f" providerId="LiveId" clId="{A8BE76A2-3E96-4863-B023-CF9738E2B0F7}" dt="2023-06-20T17:46:27.547" v="980" actId="26606"/>
          <ac:cxnSpMkLst>
            <pc:docMk/>
            <pc:sldMk cId="89099569" sldId="274"/>
            <ac:cxnSpMk id="31" creationId="{45549E29-E797-4A00-B030-3AB01640CFDC}"/>
          </ac:cxnSpMkLst>
        </pc:cxnChg>
        <pc:cxnChg chg="add del">
          <ac:chgData name="Nathan Marucci" userId="0f7be2ca3650c87f" providerId="LiveId" clId="{A8BE76A2-3E96-4863-B023-CF9738E2B0F7}" dt="2023-06-20T17:46:29.839" v="982" actId="26606"/>
          <ac:cxnSpMkLst>
            <pc:docMk/>
            <pc:sldMk cId="89099569" sldId="274"/>
            <ac:cxnSpMk id="39" creationId="{5AB158E9-1B40-4CD6-95F0-95CA11DF7B7A}"/>
          </ac:cxnSpMkLst>
        </pc:cxnChg>
        <pc:cxnChg chg="add del">
          <ac:chgData name="Nathan Marucci" userId="0f7be2ca3650c87f" providerId="LiveId" clId="{A8BE76A2-3E96-4863-B023-CF9738E2B0F7}" dt="2023-06-20T17:46:52.847" v="986" actId="26606"/>
          <ac:cxnSpMkLst>
            <pc:docMk/>
            <pc:sldMk cId="89099569" sldId="274"/>
            <ac:cxnSpMk id="41" creationId="{45549E29-E797-4A00-B030-3AB01640CFDC}"/>
          </ac:cxnSpMkLst>
        </pc:cxnChg>
        <pc:cxnChg chg="add del">
          <ac:chgData name="Nathan Marucci" userId="0f7be2ca3650c87f" providerId="LiveId" clId="{A8BE76A2-3E96-4863-B023-CF9738E2B0F7}" dt="2023-06-20T17:46:52.840" v="985" actId="26606"/>
          <ac:cxnSpMkLst>
            <pc:docMk/>
            <pc:sldMk cId="89099569" sldId="274"/>
            <ac:cxnSpMk id="50" creationId="{C947DF4A-614C-4B4C-8B80-E5B9D8E8CFED}"/>
          </ac:cxnSpMkLst>
        </pc:cxnChg>
        <pc:cxnChg chg="add">
          <ac:chgData name="Nathan Marucci" userId="0f7be2ca3650c87f" providerId="LiveId" clId="{A8BE76A2-3E96-4863-B023-CF9738E2B0F7}" dt="2023-06-20T17:46:52.847" v="986" actId="26606"/>
          <ac:cxnSpMkLst>
            <pc:docMk/>
            <pc:sldMk cId="89099569" sldId="274"/>
            <ac:cxnSpMk id="58" creationId="{5AB158E9-1B40-4CD6-95F0-95CA11DF7B7A}"/>
          </ac:cxnSpMkLst>
        </pc:cxnChg>
      </pc:sldChg>
      <pc:sldChg chg="new del">
        <pc:chgData name="Nathan Marucci" userId="0f7be2ca3650c87f" providerId="LiveId" clId="{A8BE76A2-3E96-4863-B023-CF9738E2B0F7}" dt="2023-06-20T17:38:19.684" v="452" actId="2696"/>
        <pc:sldMkLst>
          <pc:docMk/>
          <pc:sldMk cId="506453016" sldId="274"/>
        </pc:sldMkLst>
      </pc:sldChg>
      <pc:sldChg chg="addSp delSp modSp new mod setBg">
        <pc:chgData name="Nathan Marucci" userId="0f7be2ca3650c87f" providerId="LiveId" clId="{A8BE76A2-3E96-4863-B023-CF9738E2B0F7}" dt="2023-06-20T23:23:12.122" v="2943" actId="1076"/>
        <pc:sldMkLst>
          <pc:docMk/>
          <pc:sldMk cId="2288412525" sldId="275"/>
        </pc:sldMkLst>
        <pc:spChg chg="mod">
          <ac:chgData name="Nathan Marucci" userId="0f7be2ca3650c87f" providerId="LiveId" clId="{A8BE76A2-3E96-4863-B023-CF9738E2B0F7}" dt="2023-06-20T18:44:19.763" v="1415" actId="20577"/>
          <ac:spMkLst>
            <pc:docMk/>
            <pc:sldMk cId="2288412525" sldId="275"/>
            <ac:spMk id="2" creationId="{59358C9E-6CEC-E845-085A-63239F9C50C8}"/>
          </ac:spMkLst>
        </pc:spChg>
        <pc:spChg chg="del">
          <ac:chgData name="Nathan Marucci" userId="0f7be2ca3650c87f" providerId="LiveId" clId="{A8BE76A2-3E96-4863-B023-CF9738E2B0F7}" dt="2023-06-20T18:44:01.754" v="1392"/>
          <ac:spMkLst>
            <pc:docMk/>
            <pc:sldMk cId="2288412525" sldId="275"/>
            <ac:spMk id="3" creationId="{743A101C-C0D5-0446-975A-7D202984ED9A}"/>
          </ac:spMkLst>
        </pc:spChg>
        <pc:spChg chg="add mod">
          <ac:chgData name="Nathan Marucci" userId="0f7be2ca3650c87f" providerId="LiveId" clId="{A8BE76A2-3E96-4863-B023-CF9738E2B0F7}" dt="2023-06-20T23:23:07.922" v="2942" actId="1076"/>
          <ac:spMkLst>
            <pc:docMk/>
            <pc:sldMk cId="2288412525" sldId="275"/>
            <ac:spMk id="5" creationId="{E7E07F00-5380-1CE4-244D-781CBC3311E1}"/>
          </ac:spMkLst>
        </pc:spChg>
        <pc:spChg chg="add mod">
          <ac:chgData name="Nathan Marucci" userId="0f7be2ca3650c87f" providerId="LiveId" clId="{A8BE76A2-3E96-4863-B023-CF9738E2B0F7}" dt="2023-06-20T18:56:40.546" v="1603" actId="1076"/>
          <ac:spMkLst>
            <pc:docMk/>
            <pc:sldMk cId="2288412525" sldId="275"/>
            <ac:spMk id="12" creationId="{C42E0163-C038-9BAB-FA00-BDFA6A68A364}"/>
          </ac:spMkLst>
        </pc:spChg>
        <pc:spChg chg="add mod">
          <ac:chgData name="Nathan Marucci" userId="0f7be2ca3650c87f" providerId="LiveId" clId="{A8BE76A2-3E96-4863-B023-CF9738E2B0F7}" dt="2023-06-20T18:56:40.546" v="1603" actId="1076"/>
          <ac:spMkLst>
            <pc:docMk/>
            <pc:sldMk cId="2288412525" sldId="275"/>
            <ac:spMk id="13" creationId="{13D5F24A-D3B9-222D-A12C-9C519019F88F}"/>
          </ac:spMkLst>
        </pc:spChg>
        <pc:spChg chg="add mod ord">
          <ac:chgData name="Nathan Marucci" userId="0f7be2ca3650c87f" providerId="LiveId" clId="{A8BE76A2-3E96-4863-B023-CF9738E2B0F7}" dt="2023-06-20T18:56:40.546" v="1603" actId="1076"/>
          <ac:spMkLst>
            <pc:docMk/>
            <pc:sldMk cId="2288412525" sldId="275"/>
            <ac:spMk id="14" creationId="{2AB4D7E9-4616-7308-FD0D-117C48AB573D}"/>
          </ac:spMkLst>
        </pc:spChg>
        <pc:picChg chg="add mod">
          <ac:chgData name="Nathan Marucci" userId="0f7be2ca3650c87f" providerId="LiveId" clId="{A8BE76A2-3E96-4863-B023-CF9738E2B0F7}" dt="2023-06-20T23:23:12.122" v="2943" actId="1076"/>
          <ac:picMkLst>
            <pc:docMk/>
            <pc:sldMk cId="2288412525" sldId="275"/>
            <ac:picMk id="4" creationId="{04670D3C-DE92-6C4E-7A93-304806D95F24}"/>
          </ac:picMkLst>
        </pc:picChg>
        <pc:picChg chg="add mod">
          <ac:chgData name="Nathan Marucci" userId="0f7be2ca3650c87f" providerId="LiveId" clId="{A8BE76A2-3E96-4863-B023-CF9738E2B0F7}" dt="2023-06-20T18:56:40.546" v="1603" actId="1076"/>
          <ac:picMkLst>
            <pc:docMk/>
            <pc:sldMk cId="2288412525" sldId="275"/>
            <ac:picMk id="7" creationId="{0C2105C6-6409-ACFF-9EAE-733DB44AD75B}"/>
          </ac:picMkLst>
        </pc:picChg>
        <pc:picChg chg="add mod">
          <ac:chgData name="Nathan Marucci" userId="0f7be2ca3650c87f" providerId="LiveId" clId="{A8BE76A2-3E96-4863-B023-CF9738E2B0F7}" dt="2023-06-20T18:56:40.546" v="1603" actId="1076"/>
          <ac:picMkLst>
            <pc:docMk/>
            <pc:sldMk cId="2288412525" sldId="275"/>
            <ac:picMk id="9" creationId="{EA695589-DF96-E41C-2882-B1D1590FD1E0}"/>
          </ac:picMkLst>
        </pc:picChg>
        <pc:picChg chg="add mod">
          <ac:chgData name="Nathan Marucci" userId="0f7be2ca3650c87f" providerId="LiveId" clId="{A8BE76A2-3E96-4863-B023-CF9738E2B0F7}" dt="2023-06-20T18:56:40.546" v="1603" actId="1076"/>
          <ac:picMkLst>
            <pc:docMk/>
            <pc:sldMk cId="2288412525" sldId="275"/>
            <ac:picMk id="11" creationId="{E9A9939C-AD72-CADE-3930-9706C9522CF2}"/>
          </ac:picMkLst>
        </pc:picChg>
      </pc:sldChg>
      <pc:sldChg chg="addSp delSp modSp new mod">
        <pc:chgData name="Nathan Marucci" userId="0f7be2ca3650c87f" providerId="LiveId" clId="{A8BE76A2-3E96-4863-B023-CF9738E2B0F7}" dt="2023-06-20T21:16:27.961" v="1763" actId="1076"/>
        <pc:sldMkLst>
          <pc:docMk/>
          <pc:sldMk cId="1158989209" sldId="276"/>
        </pc:sldMkLst>
        <pc:spChg chg="mod">
          <ac:chgData name="Nathan Marucci" userId="0f7be2ca3650c87f" providerId="LiveId" clId="{A8BE76A2-3E96-4863-B023-CF9738E2B0F7}" dt="2023-06-20T21:08:16.407" v="1628" actId="20577"/>
          <ac:spMkLst>
            <pc:docMk/>
            <pc:sldMk cId="1158989209" sldId="276"/>
            <ac:spMk id="2" creationId="{EB732666-4685-6474-2919-FD391ACB9E20}"/>
          </ac:spMkLst>
        </pc:spChg>
        <pc:spChg chg="del mod">
          <ac:chgData name="Nathan Marucci" userId="0f7be2ca3650c87f" providerId="LiveId" clId="{A8BE76A2-3E96-4863-B023-CF9738E2B0F7}" dt="2023-06-20T21:13:32.835" v="1656" actId="22"/>
          <ac:spMkLst>
            <pc:docMk/>
            <pc:sldMk cId="1158989209" sldId="276"/>
            <ac:spMk id="3" creationId="{4E675C82-E5BD-DD64-1CB5-BEFED28F1631}"/>
          </ac:spMkLst>
        </pc:spChg>
        <pc:spChg chg="add mod">
          <ac:chgData name="Nathan Marucci" userId="0f7be2ca3650c87f" providerId="LiveId" clId="{A8BE76A2-3E96-4863-B023-CF9738E2B0F7}" dt="2023-06-20T21:15:04.972" v="1724" actId="6549"/>
          <ac:spMkLst>
            <pc:docMk/>
            <pc:sldMk cId="1158989209" sldId="276"/>
            <ac:spMk id="6" creationId="{E0D8277E-E71D-21C7-AC70-E1B903FCE7E8}"/>
          </ac:spMkLst>
        </pc:spChg>
        <pc:spChg chg="add mod">
          <ac:chgData name="Nathan Marucci" userId="0f7be2ca3650c87f" providerId="LiveId" clId="{A8BE76A2-3E96-4863-B023-CF9738E2B0F7}" dt="2023-06-20T21:15:34.720" v="1754" actId="1076"/>
          <ac:spMkLst>
            <pc:docMk/>
            <pc:sldMk cId="1158989209" sldId="276"/>
            <ac:spMk id="7" creationId="{4497FD55-BD02-FF32-EAF1-F4D9D4638F48}"/>
          </ac:spMkLst>
        </pc:spChg>
        <pc:spChg chg="add mod">
          <ac:chgData name="Nathan Marucci" userId="0f7be2ca3650c87f" providerId="LiveId" clId="{A8BE76A2-3E96-4863-B023-CF9738E2B0F7}" dt="2023-06-20T21:16:27.961" v="1763" actId="1076"/>
          <ac:spMkLst>
            <pc:docMk/>
            <pc:sldMk cId="1158989209" sldId="276"/>
            <ac:spMk id="11" creationId="{ED75445B-F46A-DD25-AA6F-F1B56EF66A2F}"/>
          </ac:spMkLst>
        </pc:spChg>
        <pc:picChg chg="add mod ord">
          <ac:chgData name="Nathan Marucci" userId="0f7be2ca3650c87f" providerId="LiveId" clId="{A8BE76A2-3E96-4863-B023-CF9738E2B0F7}" dt="2023-06-20T21:14:59.884" v="1723" actId="1076"/>
          <ac:picMkLst>
            <pc:docMk/>
            <pc:sldMk cId="1158989209" sldId="276"/>
            <ac:picMk id="5" creationId="{B8BDF319-67EC-9C88-5FA0-5D8E2BAFC123}"/>
          </ac:picMkLst>
        </pc:picChg>
        <pc:picChg chg="add mod">
          <ac:chgData name="Nathan Marucci" userId="0f7be2ca3650c87f" providerId="LiveId" clId="{A8BE76A2-3E96-4863-B023-CF9738E2B0F7}" dt="2023-06-20T21:16:06.080" v="1761" actId="1076"/>
          <ac:picMkLst>
            <pc:docMk/>
            <pc:sldMk cId="1158989209" sldId="276"/>
            <ac:picMk id="9" creationId="{5ABE7A85-DD3E-6D8F-1687-DDB28AB52BC7}"/>
          </ac:picMkLst>
        </pc:picChg>
      </pc:sldChg>
      <pc:sldChg chg="addSp modSp new mod">
        <pc:chgData name="Nathan Marucci" userId="0f7be2ca3650c87f" providerId="LiveId" clId="{A8BE76A2-3E96-4863-B023-CF9738E2B0F7}" dt="2023-06-20T22:06:44.437" v="1981" actId="1076"/>
        <pc:sldMkLst>
          <pc:docMk/>
          <pc:sldMk cId="3057358661" sldId="277"/>
        </pc:sldMkLst>
        <pc:spChg chg="mod">
          <ac:chgData name="Nathan Marucci" userId="0f7be2ca3650c87f" providerId="LiveId" clId="{A8BE76A2-3E96-4863-B023-CF9738E2B0F7}" dt="2023-06-20T21:54:14.551" v="1765"/>
          <ac:spMkLst>
            <pc:docMk/>
            <pc:sldMk cId="3057358661" sldId="277"/>
            <ac:spMk id="2" creationId="{3031FA58-A08B-410C-F57F-34AEB348C839}"/>
          </ac:spMkLst>
        </pc:spChg>
        <pc:spChg chg="mod">
          <ac:chgData name="Nathan Marucci" userId="0f7be2ca3650c87f" providerId="LiveId" clId="{A8BE76A2-3E96-4863-B023-CF9738E2B0F7}" dt="2023-06-20T22:06:33.984" v="1978" actId="114"/>
          <ac:spMkLst>
            <pc:docMk/>
            <pc:sldMk cId="3057358661" sldId="277"/>
            <ac:spMk id="3" creationId="{5850EDD5-DE4C-0E3B-8131-A1C2BD6D0BDB}"/>
          </ac:spMkLst>
        </pc:spChg>
        <pc:picChg chg="add mod">
          <ac:chgData name="Nathan Marucci" userId="0f7be2ca3650c87f" providerId="LiveId" clId="{A8BE76A2-3E96-4863-B023-CF9738E2B0F7}" dt="2023-06-20T22:05:53.873" v="1962" actId="1076"/>
          <ac:picMkLst>
            <pc:docMk/>
            <pc:sldMk cId="3057358661" sldId="277"/>
            <ac:picMk id="5" creationId="{C3E519CF-4748-92BF-8371-9C1B3496A5F0}"/>
          </ac:picMkLst>
        </pc:picChg>
        <pc:picChg chg="add mod">
          <ac:chgData name="Nathan Marucci" userId="0f7be2ca3650c87f" providerId="LiveId" clId="{A8BE76A2-3E96-4863-B023-CF9738E2B0F7}" dt="2023-06-20T22:05:50.425" v="1961" actId="1076"/>
          <ac:picMkLst>
            <pc:docMk/>
            <pc:sldMk cId="3057358661" sldId="277"/>
            <ac:picMk id="7" creationId="{14007A3A-54AF-914F-4022-FE3D9695EB35}"/>
          </ac:picMkLst>
        </pc:picChg>
        <pc:picChg chg="add mod">
          <ac:chgData name="Nathan Marucci" userId="0f7be2ca3650c87f" providerId="LiveId" clId="{A8BE76A2-3E96-4863-B023-CF9738E2B0F7}" dt="2023-06-20T22:06:44.437" v="1981" actId="1076"/>
          <ac:picMkLst>
            <pc:docMk/>
            <pc:sldMk cId="3057358661" sldId="277"/>
            <ac:picMk id="9" creationId="{9E4F813D-417A-BAD0-AEDD-053F8D319584}"/>
          </ac:picMkLst>
        </pc:picChg>
      </pc:sldChg>
      <pc:sldChg chg="addSp modSp new mod">
        <pc:chgData name="Nathan Marucci" userId="0f7be2ca3650c87f" providerId="LiveId" clId="{A8BE76A2-3E96-4863-B023-CF9738E2B0F7}" dt="2023-06-20T22:20:04.822" v="2182" actId="20577"/>
        <pc:sldMkLst>
          <pc:docMk/>
          <pc:sldMk cId="3494246920" sldId="278"/>
        </pc:sldMkLst>
        <pc:spChg chg="mod">
          <ac:chgData name="Nathan Marucci" userId="0f7be2ca3650c87f" providerId="LiveId" clId="{A8BE76A2-3E96-4863-B023-CF9738E2B0F7}" dt="2023-06-20T22:09:02.060" v="1996"/>
          <ac:spMkLst>
            <pc:docMk/>
            <pc:sldMk cId="3494246920" sldId="278"/>
            <ac:spMk id="2" creationId="{71BFBFBD-E086-B063-B098-95F4D17D420B}"/>
          </ac:spMkLst>
        </pc:spChg>
        <pc:spChg chg="mod">
          <ac:chgData name="Nathan Marucci" userId="0f7be2ca3650c87f" providerId="LiveId" clId="{A8BE76A2-3E96-4863-B023-CF9738E2B0F7}" dt="2023-06-20T22:16:35.845" v="2117" actId="20577"/>
          <ac:spMkLst>
            <pc:docMk/>
            <pc:sldMk cId="3494246920" sldId="278"/>
            <ac:spMk id="3" creationId="{D3BEDBC0-F326-6731-6DC4-335971D8F657}"/>
          </ac:spMkLst>
        </pc:spChg>
        <pc:spChg chg="add mod">
          <ac:chgData name="Nathan Marucci" userId="0f7be2ca3650c87f" providerId="LiveId" clId="{A8BE76A2-3E96-4863-B023-CF9738E2B0F7}" dt="2023-06-20T22:20:04.822" v="2182" actId="20577"/>
          <ac:spMkLst>
            <pc:docMk/>
            <pc:sldMk cId="3494246920" sldId="278"/>
            <ac:spMk id="9" creationId="{981395B9-C2F7-C9B1-3592-8B26045EF1F2}"/>
          </ac:spMkLst>
        </pc:spChg>
        <pc:picChg chg="add mod">
          <ac:chgData name="Nathan Marucci" userId="0f7be2ca3650c87f" providerId="LiveId" clId="{A8BE76A2-3E96-4863-B023-CF9738E2B0F7}" dt="2023-06-20T22:14:55.309" v="2063" actId="1076"/>
          <ac:picMkLst>
            <pc:docMk/>
            <pc:sldMk cId="3494246920" sldId="278"/>
            <ac:picMk id="5" creationId="{8EE29FCA-6895-644A-EC88-0C3E6D939320}"/>
          </ac:picMkLst>
        </pc:picChg>
        <pc:picChg chg="add mod">
          <ac:chgData name="Nathan Marucci" userId="0f7be2ca3650c87f" providerId="LiveId" clId="{A8BE76A2-3E96-4863-B023-CF9738E2B0F7}" dt="2023-06-20T22:16:41.471" v="2118" actId="1076"/>
          <ac:picMkLst>
            <pc:docMk/>
            <pc:sldMk cId="3494246920" sldId="278"/>
            <ac:picMk id="7" creationId="{12CA968B-1928-BC4F-9F4A-C58CE867A663}"/>
          </ac:picMkLst>
        </pc:picChg>
      </pc:sldChg>
      <pc:sldChg chg="addSp delSp modSp new mod modTransition setBg">
        <pc:chgData name="Nathan Marucci" userId="0f7be2ca3650c87f" providerId="LiveId" clId="{A8BE76A2-3E96-4863-B023-CF9738E2B0F7}" dt="2023-06-21T02:36:51.318" v="3373"/>
        <pc:sldMkLst>
          <pc:docMk/>
          <pc:sldMk cId="3688295168" sldId="279"/>
        </pc:sldMkLst>
        <pc:spChg chg="mod">
          <ac:chgData name="Nathan Marucci" userId="0f7be2ca3650c87f" providerId="LiveId" clId="{A8BE76A2-3E96-4863-B023-CF9738E2B0F7}" dt="2023-06-21T02:10:06.303" v="3302" actId="26606"/>
          <ac:spMkLst>
            <pc:docMk/>
            <pc:sldMk cId="3688295168" sldId="279"/>
            <ac:spMk id="2" creationId="{7A26DBAE-E7EB-421B-B9F8-ED0994C1D88D}"/>
          </ac:spMkLst>
        </pc:spChg>
        <pc:spChg chg="del mod">
          <ac:chgData name="Nathan Marucci" userId="0f7be2ca3650c87f" providerId="LiveId" clId="{A8BE76A2-3E96-4863-B023-CF9738E2B0F7}" dt="2023-06-21T02:10:06.303" v="3302" actId="26606"/>
          <ac:spMkLst>
            <pc:docMk/>
            <pc:sldMk cId="3688295168" sldId="279"/>
            <ac:spMk id="3" creationId="{43949367-99A1-20B0-4EBF-2776D588D196}"/>
          </ac:spMkLst>
        </pc:spChg>
        <pc:spChg chg="add">
          <ac:chgData name="Nathan Marucci" userId="0f7be2ca3650c87f" providerId="LiveId" clId="{A8BE76A2-3E96-4863-B023-CF9738E2B0F7}" dt="2023-06-21T02:10:06.303" v="3302" actId="26606"/>
          <ac:spMkLst>
            <pc:docMk/>
            <pc:sldMk cId="3688295168" sldId="279"/>
            <ac:spMk id="9" creationId="{FB5993E2-C02B-4335-ABA5-D8EC465551E3}"/>
          </ac:spMkLst>
        </pc:spChg>
        <pc:spChg chg="add">
          <ac:chgData name="Nathan Marucci" userId="0f7be2ca3650c87f" providerId="LiveId" clId="{A8BE76A2-3E96-4863-B023-CF9738E2B0F7}" dt="2023-06-21T02:10:06.303" v="3302" actId="26606"/>
          <ac:spMkLst>
            <pc:docMk/>
            <pc:sldMk cId="3688295168" sldId="279"/>
            <ac:spMk id="11" creationId="{C0B801A2-5622-4BE8-9AD2-C337A2CD0022}"/>
          </ac:spMkLst>
        </pc:spChg>
        <pc:spChg chg="add">
          <ac:chgData name="Nathan Marucci" userId="0f7be2ca3650c87f" providerId="LiveId" clId="{A8BE76A2-3E96-4863-B023-CF9738E2B0F7}" dt="2023-06-21T02:10:06.303" v="3302" actId="26606"/>
          <ac:spMkLst>
            <pc:docMk/>
            <pc:sldMk cId="3688295168" sldId="279"/>
            <ac:spMk id="13" creationId="{B7AF614F-5BC3-4086-99F5-B87C5847A071}"/>
          </ac:spMkLst>
        </pc:spChg>
        <pc:graphicFrameChg chg="add">
          <ac:chgData name="Nathan Marucci" userId="0f7be2ca3650c87f" providerId="LiveId" clId="{A8BE76A2-3E96-4863-B023-CF9738E2B0F7}" dt="2023-06-21T02:10:06.303" v="3302" actId="26606"/>
          <ac:graphicFrameMkLst>
            <pc:docMk/>
            <pc:sldMk cId="3688295168" sldId="279"/>
            <ac:graphicFrameMk id="5" creationId="{3D14A096-12BB-6194-1930-89E0231B57CD}"/>
          </ac:graphicFrameMkLst>
        </pc:graphicFrameChg>
      </pc:sldChg>
      <pc:sldChg chg="addSp delSp modSp new mod modTransition setBg addAnim delAnim setClrOvrMap">
        <pc:chgData name="Nathan Marucci" userId="0f7be2ca3650c87f" providerId="LiveId" clId="{A8BE76A2-3E96-4863-B023-CF9738E2B0F7}" dt="2023-06-21T02:38:35.170" v="3398"/>
        <pc:sldMkLst>
          <pc:docMk/>
          <pc:sldMk cId="3376499636" sldId="280"/>
        </pc:sldMkLst>
        <pc:spChg chg="mod">
          <ac:chgData name="Nathan Marucci" userId="0f7be2ca3650c87f" providerId="LiveId" clId="{A8BE76A2-3E96-4863-B023-CF9738E2B0F7}" dt="2023-06-21T02:38:22.600" v="3397" actId="26606"/>
          <ac:spMkLst>
            <pc:docMk/>
            <pc:sldMk cId="3376499636" sldId="280"/>
            <ac:spMk id="2" creationId="{5861F4CA-4FE9-C065-CFC7-C0158F04F1E0}"/>
          </ac:spMkLst>
        </pc:spChg>
        <pc:spChg chg="del">
          <ac:chgData name="Nathan Marucci" userId="0f7be2ca3650c87f" providerId="LiveId" clId="{A8BE76A2-3E96-4863-B023-CF9738E2B0F7}" dt="2023-06-21T02:38:03.925" v="3386" actId="478"/>
          <ac:spMkLst>
            <pc:docMk/>
            <pc:sldMk cId="3376499636" sldId="280"/>
            <ac:spMk id="3" creationId="{3460B375-8D86-BC22-AF1E-603FEFBD4C2C}"/>
          </ac:spMkLst>
        </pc:spChg>
        <pc:spChg chg="add del">
          <ac:chgData name="Nathan Marucci" userId="0f7be2ca3650c87f" providerId="LiveId" clId="{A8BE76A2-3E96-4863-B023-CF9738E2B0F7}" dt="2023-06-21T02:38:13.694" v="3391" actId="26606"/>
          <ac:spMkLst>
            <pc:docMk/>
            <pc:sldMk cId="3376499636" sldId="280"/>
            <ac:spMk id="7" creationId="{52C0B2E1-0268-42EC-ABD3-94F81A05BCBD}"/>
          </ac:spMkLst>
        </pc:spChg>
        <pc:spChg chg="add del">
          <ac:chgData name="Nathan Marucci" userId="0f7be2ca3650c87f" providerId="LiveId" clId="{A8BE76A2-3E96-4863-B023-CF9738E2B0F7}" dt="2023-06-21T02:38:09.808" v="3389" actId="26606"/>
          <ac:spMkLst>
            <pc:docMk/>
            <pc:sldMk cId="3376499636" sldId="280"/>
            <ac:spMk id="8" creationId="{25C8D2C1-DA83-420D-9635-D52CE066B5DA}"/>
          </ac:spMkLst>
        </pc:spChg>
        <pc:spChg chg="add del">
          <ac:chgData name="Nathan Marucci" userId="0f7be2ca3650c87f" providerId="LiveId" clId="{A8BE76A2-3E96-4863-B023-CF9738E2B0F7}" dt="2023-06-21T02:38:13.694" v="3391" actId="26606"/>
          <ac:spMkLst>
            <pc:docMk/>
            <pc:sldMk cId="3376499636" sldId="280"/>
            <ac:spMk id="9" creationId="{7D2256B4-48EA-40FC-BBC0-AA1EE6E0080C}"/>
          </ac:spMkLst>
        </pc:spChg>
        <pc:spChg chg="add del">
          <ac:chgData name="Nathan Marucci" userId="0f7be2ca3650c87f" providerId="LiveId" clId="{A8BE76A2-3E96-4863-B023-CF9738E2B0F7}" dt="2023-06-21T02:38:09.808" v="3389" actId="26606"/>
          <ac:spMkLst>
            <pc:docMk/>
            <pc:sldMk cId="3376499636" sldId="280"/>
            <ac:spMk id="10" creationId="{434F74C9-6A0B-409E-AD1C-45B58BE91BB8}"/>
          </ac:spMkLst>
        </pc:spChg>
        <pc:spChg chg="add del">
          <ac:chgData name="Nathan Marucci" userId="0f7be2ca3650c87f" providerId="LiveId" clId="{A8BE76A2-3E96-4863-B023-CF9738E2B0F7}" dt="2023-06-21T02:38:13.694" v="3391" actId="26606"/>
          <ac:spMkLst>
            <pc:docMk/>
            <pc:sldMk cId="3376499636" sldId="280"/>
            <ac:spMk id="13" creationId="{FBDCECDC-EEE3-4128-AA5E-82A8C08796E8}"/>
          </ac:spMkLst>
        </pc:spChg>
        <pc:spChg chg="add del">
          <ac:chgData name="Nathan Marucci" userId="0f7be2ca3650c87f" providerId="LiveId" clId="{A8BE76A2-3E96-4863-B023-CF9738E2B0F7}" dt="2023-06-21T02:38:13.694" v="3391" actId="26606"/>
          <ac:spMkLst>
            <pc:docMk/>
            <pc:sldMk cId="3376499636" sldId="280"/>
            <ac:spMk id="15" creationId="{4260EDE0-989C-4E16-AF94-F652294D828E}"/>
          </ac:spMkLst>
        </pc:spChg>
        <pc:spChg chg="add del">
          <ac:chgData name="Nathan Marucci" userId="0f7be2ca3650c87f" providerId="LiveId" clId="{A8BE76A2-3E96-4863-B023-CF9738E2B0F7}" dt="2023-06-21T02:38:09.808" v="3389" actId="26606"/>
          <ac:spMkLst>
            <pc:docMk/>
            <pc:sldMk cId="3376499636" sldId="280"/>
            <ac:spMk id="16" creationId="{C4E89C94-E462-4566-A15A-32835FD68BCD}"/>
          </ac:spMkLst>
        </pc:spChg>
        <pc:spChg chg="add del">
          <ac:chgData name="Nathan Marucci" userId="0f7be2ca3650c87f" providerId="LiveId" clId="{A8BE76A2-3E96-4863-B023-CF9738E2B0F7}" dt="2023-06-21T02:38:13.694" v="3391" actId="26606"/>
          <ac:spMkLst>
            <pc:docMk/>
            <pc:sldMk cId="3376499636" sldId="280"/>
            <ac:spMk id="17" creationId="{1F3985C0-E548-44D2-B30E-F3E42DADE133}"/>
          </ac:spMkLst>
        </pc:spChg>
        <pc:spChg chg="add del">
          <ac:chgData name="Nathan Marucci" userId="0f7be2ca3650c87f" providerId="LiveId" clId="{A8BE76A2-3E96-4863-B023-CF9738E2B0F7}" dt="2023-06-21T02:38:09.808" v="3389" actId="26606"/>
          <ac:spMkLst>
            <pc:docMk/>
            <pc:sldMk cId="3376499636" sldId="280"/>
            <ac:spMk id="18" creationId="{E25F4A20-71FB-4A26-92E2-89DED49264CA}"/>
          </ac:spMkLst>
        </pc:spChg>
        <pc:spChg chg="add del">
          <ac:chgData name="Nathan Marucci" userId="0f7be2ca3650c87f" providerId="LiveId" clId="{A8BE76A2-3E96-4863-B023-CF9738E2B0F7}" dt="2023-06-21T02:38:18.628" v="3394" actId="26606"/>
          <ac:spMkLst>
            <pc:docMk/>
            <pc:sldMk cId="3376499636" sldId="280"/>
            <ac:spMk id="19" creationId="{25C8D2C1-DA83-420D-9635-D52CE066B5DA}"/>
          </ac:spMkLst>
        </pc:spChg>
        <pc:spChg chg="add del">
          <ac:chgData name="Nathan Marucci" userId="0f7be2ca3650c87f" providerId="LiveId" clId="{A8BE76A2-3E96-4863-B023-CF9738E2B0F7}" dt="2023-06-21T02:38:18.628" v="3394" actId="26606"/>
          <ac:spMkLst>
            <pc:docMk/>
            <pc:sldMk cId="3376499636" sldId="280"/>
            <ac:spMk id="20" creationId="{434F74C9-6A0B-409E-AD1C-45B58BE91BB8}"/>
          </ac:spMkLst>
        </pc:spChg>
        <pc:spChg chg="add del">
          <ac:chgData name="Nathan Marucci" userId="0f7be2ca3650c87f" providerId="LiveId" clId="{A8BE76A2-3E96-4863-B023-CF9738E2B0F7}" dt="2023-06-21T02:38:18.628" v="3394" actId="26606"/>
          <ac:spMkLst>
            <pc:docMk/>
            <pc:sldMk cId="3376499636" sldId="280"/>
            <ac:spMk id="23" creationId="{B76D919A-FC3E-4B4E-BAF0-ED6CFB8DC4AE}"/>
          </ac:spMkLst>
        </pc:spChg>
        <pc:spChg chg="add del">
          <ac:chgData name="Nathan Marucci" userId="0f7be2ca3650c87f" providerId="LiveId" clId="{A8BE76A2-3E96-4863-B023-CF9738E2B0F7}" dt="2023-06-21T02:38:18.628" v="3394" actId="26606"/>
          <ac:spMkLst>
            <pc:docMk/>
            <pc:sldMk cId="3376499636" sldId="280"/>
            <ac:spMk id="24" creationId="{8F66ACBD-1C82-4782-AA7C-05504DD7DE77}"/>
          </ac:spMkLst>
        </pc:spChg>
        <pc:spChg chg="add del">
          <ac:chgData name="Nathan Marucci" userId="0f7be2ca3650c87f" providerId="LiveId" clId="{A8BE76A2-3E96-4863-B023-CF9738E2B0F7}" dt="2023-06-21T02:38:22.594" v="3396" actId="26606"/>
          <ac:spMkLst>
            <pc:docMk/>
            <pc:sldMk cId="3376499636" sldId="280"/>
            <ac:spMk id="26" creationId="{52C0B2E1-0268-42EC-ABD3-94F81A05BCBD}"/>
          </ac:spMkLst>
        </pc:spChg>
        <pc:spChg chg="add del">
          <ac:chgData name="Nathan Marucci" userId="0f7be2ca3650c87f" providerId="LiveId" clId="{A8BE76A2-3E96-4863-B023-CF9738E2B0F7}" dt="2023-06-21T02:38:22.594" v="3396" actId="26606"/>
          <ac:spMkLst>
            <pc:docMk/>
            <pc:sldMk cId="3376499636" sldId="280"/>
            <ac:spMk id="27" creationId="{7D2256B4-48EA-40FC-BBC0-AA1EE6E0080C}"/>
          </ac:spMkLst>
        </pc:spChg>
        <pc:spChg chg="add del">
          <ac:chgData name="Nathan Marucci" userId="0f7be2ca3650c87f" providerId="LiveId" clId="{A8BE76A2-3E96-4863-B023-CF9738E2B0F7}" dt="2023-06-21T02:38:22.594" v="3396" actId="26606"/>
          <ac:spMkLst>
            <pc:docMk/>
            <pc:sldMk cId="3376499636" sldId="280"/>
            <ac:spMk id="29" creationId="{8C6E698C-8155-4B8B-BDC9-B7299772B509}"/>
          </ac:spMkLst>
        </pc:spChg>
        <pc:spChg chg="add del">
          <ac:chgData name="Nathan Marucci" userId="0f7be2ca3650c87f" providerId="LiveId" clId="{A8BE76A2-3E96-4863-B023-CF9738E2B0F7}" dt="2023-06-21T02:38:22.594" v="3396" actId="26606"/>
          <ac:spMkLst>
            <pc:docMk/>
            <pc:sldMk cId="3376499636" sldId="280"/>
            <ac:spMk id="31" creationId="{A05250E5-90D0-4E41-B9BD-FF661DE54040}"/>
          </ac:spMkLst>
        </pc:spChg>
        <pc:spChg chg="add">
          <ac:chgData name="Nathan Marucci" userId="0f7be2ca3650c87f" providerId="LiveId" clId="{A8BE76A2-3E96-4863-B023-CF9738E2B0F7}" dt="2023-06-21T02:38:22.600" v="3397" actId="26606"/>
          <ac:spMkLst>
            <pc:docMk/>
            <pc:sldMk cId="3376499636" sldId="280"/>
            <ac:spMk id="33" creationId="{52C0B2E1-0268-42EC-ABD3-94F81A05BCBD}"/>
          </ac:spMkLst>
        </pc:spChg>
        <pc:spChg chg="add">
          <ac:chgData name="Nathan Marucci" userId="0f7be2ca3650c87f" providerId="LiveId" clId="{A8BE76A2-3E96-4863-B023-CF9738E2B0F7}" dt="2023-06-21T02:38:22.600" v="3397" actId="26606"/>
          <ac:spMkLst>
            <pc:docMk/>
            <pc:sldMk cId="3376499636" sldId="280"/>
            <ac:spMk id="34" creationId="{7D2256B4-48EA-40FC-BBC0-AA1EE6E0080C}"/>
          </ac:spMkLst>
        </pc:spChg>
        <pc:spChg chg="add">
          <ac:chgData name="Nathan Marucci" userId="0f7be2ca3650c87f" providerId="LiveId" clId="{A8BE76A2-3E96-4863-B023-CF9738E2B0F7}" dt="2023-06-21T02:38:22.600" v="3397" actId="26606"/>
          <ac:spMkLst>
            <pc:docMk/>
            <pc:sldMk cId="3376499636" sldId="280"/>
            <ac:spMk id="36" creationId="{8C6E698C-8155-4B8B-BDC9-B7299772B509}"/>
          </ac:spMkLst>
        </pc:spChg>
        <pc:spChg chg="add">
          <ac:chgData name="Nathan Marucci" userId="0f7be2ca3650c87f" providerId="LiveId" clId="{A8BE76A2-3E96-4863-B023-CF9738E2B0F7}" dt="2023-06-21T02:38:22.600" v="3397" actId="26606"/>
          <ac:spMkLst>
            <pc:docMk/>
            <pc:sldMk cId="3376499636" sldId="280"/>
            <ac:spMk id="37" creationId="{0EEF5601-A8BC-411D-AA64-3E79320BA122}"/>
          </ac:spMkLst>
        </pc:spChg>
        <pc:spChg chg="add">
          <ac:chgData name="Nathan Marucci" userId="0f7be2ca3650c87f" providerId="LiveId" clId="{A8BE76A2-3E96-4863-B023-CF9738E2B0F7}" dt="2023-06-21T02:38:22.600" v="3397" actId="26606"/>
          <ac:spMkLst>
            <pc:docMk/>
            <pc:sldMk cId="3376499636" sldId="280"/>
            <ac:spMk id="38" creationId="{33209156-242F-4B26-8D07-CEB2B68A9F9A}"/>
          </ac:spMkLst>
        </pc:spChg>
        <pc:picChg chg="add del">
          <ac:chgData name="Nathan Marucci" userId="0f7be2ca3650c87f" providerId="LiveId" clId="{A8BE76A2-3E96-4863-B023-CF9738E2B0F7}" dt="2023-06-21T02:38:09.808" v="3389" actId="26606"/>
          <ac:picMkLst>
            <pc:docMk/>
            <pc:sldMk cId="3376499636" sldId="280"/>
            <ac:picMk id="4" creationId="{6FBFF8AE-BE8D-B541-7D1C-644838B0B007}"/>
          </ac:picMkLst>
        </pc:picChg>
        <pc:picChg chg="add del">
          <ac:chgData name="Nathan Marucci" userId="0f7be2ca3650c87f" providerId="LiveId" clId="{A8BE76A2-3E96-4863-B023-CF9738E2B0F7}" dt="2023-06-21T02:38:18.628" v="3394" actId="26606"/>
          <ac:picMkLst>
            <pc:docMk/>
            <pc:sldMk cId="3376499636" sldId="280"/>
            <ac:picMk id="22" creationId="{3D0CE85B-A897-3954-5982-69BA3C1B179C}"/>
          </ac:picMkLst>
        </pc:picChg>
        <pc:cxnChg chg="add del">
          <ac:chgData name="Nathan Marucci" userId="0f7be2ca3650c87f" providerId="LiveId" clId="{A8BE76A2-3E96-4863-B023-CF9738E2B0F7}" dt="2023-06-21T02:38:13.694" v="3391" actId="26606"/>
          <ac:cxnSpMkLst>
            <pc:docMk/>
            <pc:sldMk cId="3376499636" sldId="280"/>
            <ac:cxnSpMk id="11" creationId="{3D44BCCA-102D-4A9D-B1E4-2450CAF0B05E}"/>
          </ac:cxnSpMkLst>
        </pc:cxnChg>
        <pc:cxnChg chg="add del">
          <ac:chgData name="Nathan Marucci" userId="0f7be2ca3650c87f" providerId="LiveId" clId="{A8BE76A2-3E96-4863-B023-CF9738E2B0F7}" dt="2023-06-21T02:38:09.808" v="3389" actId="26606"/>
          <ac:cxnSpMkLst>
            <pc:docMk/>
            <pc:sldMk cId="3376499636" sldId="280"/>
            <ac:cxnSpMk id="12" creationId="{F5486A9D-1265-4B57-91E6-68E666B978BC}"/>
          </ac:cxnSpMkLst>
        </pc:cxnChg>
        <pc:cxnChg chg="add del">
          <ac:chgData name="Nathan Marucci" userId="0f7be2ca3650c87f" providerId="LiveId" clId="{A8BE76A2-3E96-4863-B023-CF9738E2B0F7}" dt="2023-06-21T02:38:09.808" v="3389" actId="26606"/>
          <ac:cxnSpMkLst>
            <pc:docMk/>
            <pc:sldMk cId="3376499636" sldId="280"/>
            <ac:cxnSpMk id="14" creationId="{4071767D-5FF7-4508-B8B7-BB60FF3AB250}"/>
          </ac:cxnSpMkLst>
        </pc:cxnChg>
        <pc:cxnChg chg="add del">
          <ac:chgData name="Nathan Marucci" userId="0f7be2ca3650c87f" providerId="LiveId" clId="{A8BE76A2-3E96-4863-B023-CF9738E2B0F7}" dt="2023-06-21T02:38:18.628" v="3394" actId="26606"/>
          <ac:cxnSpMkLst>
            <pc:docMk/>
            <pc:sldMk cId="3376499636" sldId="280"/>
            <ac:cxnSpMk id="21" creationId="{F5486A9D-1265-4B57-91E6-68E666B978BC}"/>
          </ac:cxnSpMkLst>
        </pc:cxnChg>
        <pc:cxnChg chg="add del">
          <ac:chgData name="Nathan Marucci" userId="0f7be2ca3650c87f" providerId="LiveId" clId="{A8BE76A2-3E96-4863-B023-CF9738E2B0F7}" dt="2023-06-21T02:38:22.594" v="3396" actId="26606"/>
          <ac:cxnSpMkLst>
            <pc:docMk/>
            <pc:sldMk cId="3376499636" sldId="280"/>
            <ac:cxnSpMk id="28" creationId="{3D44BCCA-102D-4A9D-B1E4-2450CAF0B05E}"/>
          </ac:cxnSpMkLst>
        </pc:cxnChg>
        <pc:cxnChg chg="add del">
          <ac:chgData name="Nathan Marucci" userId="0f7be2ca3650c87f" providerId="LiveId" clId="{A8BE76A2-3E96-4863-B023-CF9738E2B0F7}" dt="2023-06-21T02:38:22.594" v="3396" actId="26606"/>
          <ac:cxnSpMkLst>
            <pc:docMk/>
            <pc:sldMk cId="3376499636" sldId="280"/>
            <ac:cxnSpMk id="30" creationId="{09525C9A-1972-4836-BA7A-706C946EF4DA}"/>
          </ac:cxnSpMkLst>
        </pc:cxnChg>
        <pc:cxnChg chg="add">
          <ac:chgData name="Nathan Marucci" userId="0f7be2ca3650c87f" providerId="LiveId" clId="{A8BE76A2-3E96-4863-B023-CF9738E2B0F7}" dt="2023-06-21T02:38:22.600" v="3397" actId="26606"/>
          <ac:cxnSpMkLst>
            <pc:docMk/>
            <pc:sldMk cId="3376499636" sldId="280"/>
            <ac:cxnSpMk id="35" creationId="{3D44BCCA-102D-4A9D-B1E4-2450CAF0B05E}"/>
          </ac:cxnSpMkLst>
        </pc:cxn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26848-6D90-453B-B9F5-4BDFCFD6B96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t-BR"/>
        </a:p>
      </dgm:t>
    </dgm:pt>
    <dgm:pt modelId="{BE58131E-8104-4C8E-A9E5-30F8EA5AD82D}">
      <dgm:prSet phldrT="[Texto]"/>
      <dgm:spPr/>
      <dgm:t>
        <a:bodyPr/>
        <a:lstStyle/>
        <a:p>
          <a:r>
            <a:rPr lang="pt-BR"/>
            <a:t>Orthodox</a:t>
          </a:r>
          <a:endParaRPr lang="pt-BR" dirty="0"/>
        </a:p>
      </dgm:t>
    </dgm:pt>
    <dgm:pt modelId="{931DF630-82C7-4BB8-AAD8-B5D976D34F23}" type="parTrans" cxnId="{D1B22647-884D-4BA2-B6EE-174762C042AA}">
      <dgm:prSet/>
      <dgm:spPr/>
      <dgm:t>
        <a:bodyPr/>
        <a:lstStyle/>
        <a:p>
          <a:endParaRPr lang="pt-BR"/>
        </a:p>
      </dgm:t>
    </dgm:pt>
    <dgm:pt modelId="{FFD0EDD5-17F7-476F-98F5-B76D782AD061}" type="sibTrans" cxnId="{D1B22647-884D-4BA2-B6EE-174762C042AA}">
      <dgm:prSet/>
      <dgm:spPr/>
      <dgm:t>
        <a:bodyPr/>
        <a:lstStyle/>
        <a:p>
          <a:endParaRPr lang="pt-BR"/>
        </a:p>
      </dgm:t>
    </dgm:pt>
    <dgm:pt modelId="{F14DAB33-30B6-4E94-A6D5-28BE185BBF64}">
      <dgm:prSet phldrT="[Texto]"/>
      <dgm:spPr/>
      <dgm:t>
        <a:bodyPr/>
        <a:lstStyle/>
        <a:p>
          <a:r>
            <a:rPr lang="pt-BR" dirty="0" err="1"/>
            <a:t>Agnostic</a:t>
          </a:r>
          <a:endParaRPr lang="pt-BR" dirty="0"/>
        </a:p>
      </dgm:t>
    </dgm:pt>
    <dgm:pt modelId="{5E2D62F5-A3FB-4685-AD2B-F64D911B893A}" type="parTrans" cxnId="{68DD6B92-9584-4395-A9F6-2E7E3FD7E09E}">
      <dgm:prSet/>
      <dgm:spPr/>
      <dgm:t>
        <a:bodyPr/>
        <a:lstStyle/>
        <a:p>
          <a:endParaRPr lang="pt-BR"/>
        </a:p>
      </dgm:t>
    </dgm:pt>
    <dgm:pt modelId="{AF4D08E9-2DB5-4FC3-8D2C-0C13A99D53BB}" type="sibTrans" cxnId="{68DD6B92-9584-4395-A9F6-2E7E3FD7E09E}">
      <dgm:prSet/>
      <dgm:spPr/>
      <dgm:t>
        <a:bodyPr/>
        <a:lstStyle/>
        <a:p>
          <a:endParaRPr lang="pt-BR"/>
        </a:p>
      </dgm:t>
    </dgm:pt>
    <dgm:pt modelId="{23B32FB8-68E5-4A18-AA73-B962B5B44DE8}">
      <dgm:prSet phldrT="[Texto]"/>
      <dgm:spPr/>
      <dgm:t>
        <a:bodyPr/>
        <a:lstStyle/>
        <a:p>
          <a:r>
            <a:rPr lang="pt-BR" dirty="0" err="1"/>
            <a:t>Realist</a:t>
          </a:r>
          <a:endParaRPr lang="pt-BR" dirty="0"/>
        </a:p>
      </dgm:t>
    </dgm:pt>
    <dgm:pt modelId="{3B6F8F49-FC99-409A-BA73-59464EE1B139}" type="parTrans" cxnId="{9EDC1026-29D0-4F6D-8FFA-6B7C3326562F}">
      <dgm:prSet/>
      <dgm:spPr/>
      <dgm:t>
        <a:bodyPr/>
        <a:lstStyle/>
        <a:p>
          <a:endParaRPr lang="pt-BR"/>
        </a:p>
      </dgm:t>
    </dgm:pt>
    <dgm:pt modelId="{4EF2A273-E5A6-452B-A5C2-80BD6A7D0403}" type="sibTrans" cxnId="{9EDC1026-29D0-4F6D-8FFA-6B7C3326562F}">
      <dgm:prSet/>
      <dgm:spPr/>
      <dgm:t>
        <a:bodyPr/>
        <a:lstStyle/>
        <a:p>
          <a:endParaRPr lang="pt-BR"/>
        </a:p>
      </dgm:t>
    </dgm:pt>
    <dgm:pt modelId="{CF119735-969B-4877-A9A3-FD0157815562}" type="pres">
      <dgm:prSet presAssocID="{84526848-6D90-453B-B9F5-4BDFCFD6B96C}" presName="linear" presStyleCnt="0">
        <dgm:presLayoutVars>
          <dgm:animLvl val="lvl"/>
          <dgm:resizeHandles val="exact"/>
        </dgm:presLayoutVars>
      </dgm:prSet>
      <dgm:spPr/>
    </dgm:pt>
    <dgm:pt modelId="{78C383F7-2ECC-4E46-90CC-A555EF812FB8}" type="pres">
      <dgm:prSet presAssocID="{23B32FB8-68E5-4A18-AA73-B962B5B44DE8}" presName="parentText" presStyleLbl="node1" presStyleIdx="0" presStyleCnt="3">
        <dgm:presLayoutVars>
          <dgm:chMax val="0"/>
          <dgm:bulletEnabled val="1"/>
        </dgm:presLayoutVars>
      </dgm:prSet>
      <dgm:spPr/>
    </dgm:pt>
    <dgm:pt modelId="{4AF1BC0F-325F-4436-A7AF-587420D873D7}" type="pres">
      <dgm:prSet presAssocID="{4EF2A273-E5A6-452B-A5C2-80BD6A7D0403}" presName="spacer" presStyleCnt="0"/>
      <dgm:spPr/>
    </dgm:pt>
    <dgm:pt modelId="{1C7DD301-7F26-453C-9C1C-F183EAE291F6}" type="pres">
      <dgm:prSet presAssocID="{BE58131E-8104-4C8E-A9E5-30F8EA5AD82D}" presName="parentText" presStyleLbl="node1" presStyleIdx="1" presStyleCnt="3">
        <dgm:presLayoutVars>
          <dgm:chMax val="0"/>
          <dgm:bulletEnabled val="1"/>
        </dgm:presLayoutVars>
      </dgm:prSet>
      <dgm:spPr/>
    </dgm:pt>
    <dgm:pt modelId="{4F441A8C-DDB1-43EC-A697-CAEEC4C1A3B9}" type="pres">
      <dgm:prSet presAssocID="{FFD0EDD5-17F7-476F-98F5-B76D782AD061}" presName="spacer" presStyleCnt="0"/>
      <dgm:spPr/>
    </dgm:pt>
    <dgm:pt modelId="{60FB7F4E-6EC8-43A0-BA14-CB80756AC8AE}" type="pres">
      <dgm:prSet presAssocID="{F14DAB33-30B6-4E94-A6D5-28BE185BBF64}" presName="parentText" presStyleLbl="node1" presStyleIdx="2" presStyleCnt="3">
        <dgm:presLayoutVars>
          <dgm:chMax val="0"/>
          <dgm:bulletEnabled val="1"/>
        </dgm:presLayoutVars>
      </dgm:prSet>
      <dgm:spPr/>
    </dgm:pt>
  </dgm:ptLst>
  <dgm:cxnLst>
    <dgm:cxn modelId="{9EDC1026-29D0-4F6D-8FFA-6B7C3326562F}" srcId="{84526848-6D90-453B-B9F5-4BDFCFD6B96C}" destId="{23B32FB8-68E5-4A18-AA73-B962B5B44DE8}" srcOrd="0" destOrd="0" parTransId="{3B6F8F49-FC99-409A-BA73-59464EE1B139}" sibTransId="{4EF2A273-E5A6-452B-A5C2-80BD6A7D0403}"/>
    <dgm:cxn modelId="{D1B22647-884D-4BA2-B6EE-174762C042AA}" srcId="{84526848-6D90-453B-B9F5-4BDFCFD6B96C}" destId="{BE58131E-8104-4C8E-A9E5-30F8EA5AD82D}" srcOrd="1" destOrd="0" parTransId="{931DF630-82C7-4BB8-AAD8-B5D976D34F23}" sibTransId="{FFD0EDD5-17F7-476F-98F5-B76D782AD061}"/>
    <dgm:cxn modelId="{9F1D446C-2353-4147-A83E-E72056D727F4}" type="presOf" srcId="{23B32FB8-68E5-4A18-AA73-B962B5B44DE8}" destId="{78C383F7-2ECC-4E46-90CC-A555EF812FB8}" srcOrd="0" destOrd="0" presId="urn:microsoft.com/office/officeart/2005/8/layout/vList2"/>
    <dgm:cxn modelId="{68DD6B92-9584-4395-A9F6-2E7E3FD7E09E}" srcId="{84526848-6D90-453B-B9F5-4BDFCFD6B96C}" destId="{F14DAB33-30B6-4E94-A6D5-28BE185BBF64}" srcOrd="2" destOrd="0" parTransId="{5E2D62F5-A3FB-4685-AD2B-F64D911B893A}" sibTransId="{AF4D08E9-2DB5-4FC3-8D2C-0C13A99D53BB}"/>
    <dgm:cxn modelId="{2FE59194-7E5B-4FFD-9FBC-0900AA8EFA6A}" type="presOf" srcId="{F14DAB33-30B6-4E94-A6D5-28BE185BBF64}" destId="{60FB7F4E-6EC8-43A0-BA14-CB80756AC8AE}" srcOrd="0" destOrd="0" presId="urn:microsoft.com/office/officeart/2005/8/layout/vList2"/>
    <dgm:cxn modelId="{5F26E6A5-7BF2-4F0C-8FF8-D213C7D90019}" type="presOf" srcId="{84526848-6D90-453B-B9F5-4BDFCFD6B96C}" destId="{CF119735-969B-4877-A9A3-FD0157815562}" srcOrd="0" destOrd="0" presId="urn:microsoft.com/office/officeart/2005/8/layout/vList2"/>
    <dgm:cxn modelId="{2B0DF9F6-1525-4EE1-9C21-F014DA4693DC}" type="presOf" srcId="{BE58131E-8104-4C8E-A9E5-30F8EA5AD82D}" destId="{1C7DD301-7F26-453C-9C1C-F183EAE291F6}" srcOrd="0" destOrd="0" presId="urn:microsoft.com/office/officeart/2005/8/layout/vList2"/>
    <dgm:cxn modelId="{333F9472-70DA-4442-827D-428A2595F239}" type="presParOf" srcId="{CF119735-969B-4877-A9A3-FD0157815562}" destId="{78C383F7-2ECC-4E46-90CC-A555EF812FB8}" srcOrd="0" destOrd="0" presId="urn:microsoft.com/office/officeart/2005/8/layout/vList2"/>
    <dgm:cxn modelId="{F92C9427-7390-48CE-BB98-A2708BD80A97}" type="presParOf" srcId="{CF119735-969B-4877-A9A3-FD0157815562}" destId="{4AF1BC0F-325F-4436-A7AF-587420D873D7}" srcOrd="1" destOrd="0" presId="urn:microsoft.com/office/officeart/2005/8/layout/vList2"/>
    <dgm:cxn modelId="{26667526-3E98-4A58-8BE4-63BFFA650900}" type="presParOf" srcId="{CF119735-969B-4877-A9A3-FD0157815562}" destId="{1C7DD301-7F26-453C-9C1C-F183EAE291F6}" srcOrd="2" destOrd="0" presId="urn:microsoft.com/office/officeart/2005/8/layout/vList2"/>
    <dgm:cxn modelId="{53F32F0C-E834-49FE-B660-F93CD5F999E2}" type="presParOf" srcId="{CF119735-969B-4877-A9A3-FD0157815562}" destId="{4F441A8C-DDB1-43EC-A697-CAEEC4C1A3B9}" srcOrd="3" destOrd="0" presId="urn:microsoft.com/office/officeart/2005/8/layout/vList2"/>
    <dgm:cxn modelId="{C0513B4A-C2BC-4E8C-A2CD-808CAE2CFE8A}" type="presParOf" srcId="{CF119735-969B-4877-A9A3-FD0157815562}" destId="{60FB7F4E-6EC8-43A0-BA14-CB80756AC8A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2943C-9B44-4DD8-95CE-39EE60F1566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7FDD128-A082-4077-B9EC-528D834B1305}">
      <dgm:prSet/>
      <dgm:spPr/>
      <dgm:t>
        <a:bodyPr/>
        <a:lstStyle/>
        <a:p>
          <a:r>
            <a:rPr lang="en-US" b="0" i="0" dirty="0"/>
            <a:t>The act of measuring disturbs the system – Uncertainty Principle</a:t>
          </a:r>
          <a:endParaRPr lang="en-US" dirty="0"/>
        </a:p>
      </dgm:t>
    </dgm:pt>
    <dgm:pt modelId="{FBB60B1E-C859-4F9F-A31C-7F50C33D78EC}" type="parTrans" cxnId="{28B3970B-4ED5-4BE8-9586-1778557AE991}">
      <dgm:prSet/>
      <dgm:spPr/>
      <dgm:t>
        <a:bodyPr/>
        <a:lstStyle/>
        <a:p>
          <a:endParaRPr lang="en-US"/>
        </a:p>
      </dgm:t>
    </dgm:pt>
    <dgm:pt modelId="{3B3ED44F-1E54-4C9B-86D9-E7D20E244077}" type="sibTrans" cxnId="{28B3970B-4ED5-4BE8-9586-1778557AE991}">
      <dgm:prSet/>
      <dgm:spPr/>
      <dgm:t>
        <a:bodyPr/>
        <a:lstStyle/>
        <a:p>
          <a:endParaRPr lang="en-US"/>
        </a:p>
      </dgm:t>
    </dgm:pt>
    <dgm:pt modelId="{8FB33A03-159A-417A-8126-675D51657A77}">
      <dgm:prSet/>
      <dgm:spPr/>
      <dgm:t>
        <a:bodyPr/>
        <a:lstStyle/>
        <a:p>
          <a:r>
            <a:rPr lang="pt-BR" dirty="0" err="1"/>
            <a:t>There</a:t>
          </a:r>
          <a:r>
            <a:rPr lang="pt-BR" dirty="0"/>
            <a:t> are Hidden </a:t>
          </a:r>
          <a:r>
            <a:rPr lang="pt-BR" dirty="0" err="1"/>
            <a:t>Variables</a:t>
          </a:r>
          <a:endParaRPr lang="en-US" dirty="0"/>
        </a:p>
      </dgm:t>
    </dgm:pt>
    <dgm:pt modelId="{33F704FC-129B-4176-BABB-35C63C4682EC}" type="parTrans" cxnId="{B3D5903B-D621-47DE-AD10-A4091979B076}">
      <dgm:prSet/>
      <dgm:spPr/>
      <dgm:t>
        <a:bodyPr/>
        <a:lstStyle/>
        <a:p>
          <a:endParaRPr lang="en-US"/>
        </a:p>
      </dgm:t>
    </dgm:pt>
    <dgm:pt modelId="{27F65446-BF93-4E33-9B85-4D7FD72A7670}" type="sibTrans" cxnId="{B3D5903B-D621-47DE-AD10-A4091979B076}">
      <dgm:prSet/>
      <dgm:spPr/>
      <dgm:t>
        <a:bodyPr/>
        <a:lstStyle/>
        <a:p>
          <a:endParaRPr lang="en-US"/>
        </a:p>
      </dgm:t>
    </dgm:pt>
    <dgm:pt modelId="{FF56D9B5-77D8-4212-AD9E-7FEF0A799B14}">
      <dgm:prSet/>
      <dgm:spPr/>
      <dgm:t>
        <a:bodyPr/>
        <a:lstStyle/>
        <a:p>
          <a:r>
            <a:rPr lang="en-US" dirty="0"/>
            <a:t>Quantum mechanics was not wrong, but incomplete</a:t>
          </a:r>
        </a:p>
      </dgm:t>
    </dgm:pt>
    <dgm:pt modelId="{F9C8DC4F-385F-4789-96DF-FED285A2B5E2}" type="parTrans" cxnId="{3DB4B429-A0D3-459F-A588-3398B312D4E7}">
      <dgm:prSet/>
      <dgm:spPr/>
      <dgm:t>
        <a:bodyPr/>
        <a:lstStyle/>
        <a:p>
          <a:endParaRPr lang="pt-BR"/>
        </a:p>
      </dgm:t>
    </dgm:pt>
    <dgm:pt modelId="{56FC5410-19A0-4725-92A4-40F187CFFB93}" type="sibTrans" cxnId="{3DB4B429-A0D3-459F-A588-3398B312D4E7}">
      <dgm:prSet/>
      <dgm:spPr/>
      <dgm:t>
        <a:bodyPr/>
        <a:lstStyle/>
        <a:p>
          <a:endParaRPr lang="pt-BR"/>
        </a:p>
      </dgm:t>
    </dgm:pt>
    <dgm:pt modelId="{D7C9A6F6-B509-454B-B1DF-19CD2F9F48D5}">
      <dgm:prSet/>
      <dgm:spPr/>
      <dgm:t>
        <a:bodyPr/>
        <a:lstStyle/>
        <a:p>
          <a:r>
            <a:rPr lang="en-US" b="0" i="0" dirty="0"/>
            <a:t>The Nature should not be probabilistic, but rather entirely deterministic</a:t>
          </a:r>
          <a:endParaRPr lang="en-US" dirty="0"/>
        </a:p>
      </dgm:t>
    </dgm:pt>
    <dgm:pt modelId="{F1E4299E-3CB1-47A5-B020-A566089C7DBE}" type="parTrans" cxnId="{B565AE33-9657-4AF7-87A3-2F98A00BBDF3}">
      <dgm:prSet/>
      <dgm:spPr/>
      <dgm:t>
        <a:bodyPr/>
        <a:lstStyle/>
        <a:p>
          <a:endParaRPr lang="pt-BR"/>
        </a:p>
      </dgm:t>
    </dgm:pt>
    <dgm:pt modelId="{09E559A8-5A9B-4914-A75B-3EB2760BA6E1}" type="sibTrans" cxnId="{B565AE33-9657-4AF7-87A3-2F98A00BBDF3}">
      <dgm:prSet/>
      <dgm:spPr/>
      <dgm:t>
        <a:bodyPr/>
        <a:lstStyle/>
        <a:p>
          <a:endParaRPr lang="pt-BR"/>
        </a:p>
      </dgm:t>
    </dgm:pt>
    <dgm:pt modelId="{FFE982C2-5D14-4F65-AADB-DF96F97002C2}" type="pres">
      <dgm:prSet presAssocID="{A822943C-9B44-4DD8-95CE-39EE60F15667}" presName="vert0" presStyleCnt="0">
        <dgm:presLayoutVars>
          <dgm:dir/>
          <dgm:animOne val="branch"/>
          <dgm:animLvl val="lvl"/>
        </dgm:presLayoutVars>
      </dgm:prSet>
      <dgm:spPr/>
    </dgm:pt>
    <dgm:pt modelId="{AC0EDEA6-DE0F-474A-B32E-FAB76FD87E31}" type="pres">
      <dgm:prSet presAssocID="{D7C9A6F6-B509-454B-B1DF-19CD2F9F48D5}" presName="thickLine" presStyleLbl="alignNode1" presStyleIdx="0" presStyleCnt="4"/>
      <dgm:spPr/>
    </dgm:pt>
    <dgm:pt modelId="{2EF52B20-B08A-4C75-AD78-256F426EF335}" type="pres">
      <dgm:prSet presAssocID="{D7C9A6F6-B509-454B-B1DF-19CD2F9F48D5}" presName="horz1" presStyleCnt="0"/>
      <dgm:spPr/>
    </dgm:pt>
    <dgm:pt modelId="{02FEBC7D-C871-401A-9338-26BD162D84BF}" type="pres">
      <dgm:prSet presAssocID="{D7C9A6F6-B509-454B-B1DF-19CD2F9F48D5}" presName="tx1" presStyleLbl="revTx" presStyleIdx="0" presStyleCnt="4"/>
      <dgm:spPr/>
    </dgm:pt>
    <dgm:pt modelId="{4D3091D8-0C7B-4F75-BD53-9F394EBDAD12}" type="pres">
      <dgm:prSet presAssocID="{D7C9A6F6-B509-454B-B1DF-19CD2F9F48D5}" presName="vert1" presStyleCnt="0"/>
      <dgm:spPr/>
    </dgm:pt>
    <dgm:pt modelId="{95D4E9F8-C181-443A-A1C9-68E096650B78}" type="pres">
      <dgm:prSet presAssocID="{47FDD128-A082-4077-B9EC-528D834B1305}" presName="thickLine" presStyleLbl="alignNode1" presStyleIdx="1" presStyleCnt="4"/>
      <dgm:spPr/>
    </dgm:pt>
    <dgm:pt modelId="{9F283EB1-2685-48A0-A317-982C126CD93C}" type="pres">
      <dgm:prSet presAssocID="{47FDD128-A082-4077-B9EC-528D834B1305}" presName="horz1" presStyleCnt="0"/>
      <dgm:spPr/>
    </dgm:pt>
    <dgm:pt modelId="{31B4AB35-E161-4998-9397-C5EC449EEE35}" type="pres">
      <dgm:prSet presAssocID="{47FDD128-A082-4077-B9EC-528D834B1305}" presName="tx1" presStyleLbl="revTx" presStyleIdx="1" presStyleCnt="4"/>
      <dgm:spPr/>
    </dgm:pt>
    <dgm:pt modelId="{3D1C1C59-D4E0-4716-80E1-5586477F0759}" type="pres">
      <dgm:prSet presAssocID="{47FDD128-A082-4077-B9EC-528D834B1305}" presName="vert1" presStyleCnt="0"/>
      <dgm:spPr/>
    </dgm:pt>
    <dgm:pt modelId="{DD2138E0-D918-466D-B801-E3259C81AF70}" type="pres">
      <dgm:prSet presAssocID="{FF56D9B5-77D8-4212-AD9E-7FEF0A799B14}" presName="thickLine" presStyleLbl="alignNode1" presStyleIdx="2" presStyleCnt="4"/>
      <dgm:spPr/>
    </dgm:pt>
    <dgm:pt modelId="{47755620-594F-4FDA-BBD8-147C38B5FB64}" type="pres">
      <dgm:prSet presAssocID="{FF56D9B5-77D8-4212-AD9E-7FEF0A799B14}" presName="horz1" presStyleCnt="0"/>
      <dgm:spPr/>
    </dgm:pt>
    <dgm:pt modelId="{C9E1B984-BF53-4719-9678-043491C8F509}" type="pres">
      <dgm:prSet presAssocID="{FF56D9B5-77D8-4212-AD9E-7FEF0A799B14}" presName="tx1" presStyleLbl="revTx" presStyleIdx="2" presStyleCnt="4"/>
      <dgm:spPr/>
    </dgm:pt>
    <dgm:pt modelId="{05BC9882-4E53-4CD9-B8D7-65881529BBBF}" type="pres">
      <dgm:prSet presAssocID="{FF56D9B5-77D8-4212-AD9E-7FEF0A799B14}" presName="vert1" presStyleCnt="0"/>
      <dgm:spPr/>
    </dgm:pt>
    <dgm:pt modelId="{E2361313-BD40-4828-957F-8637A51C1B39}" type="pres">
      <dgm:prSet presAssocID="{8FB33A03-159A-417A-8126-675D51657A77}" presName="thickLine" presStyleLbl="alignNode1" presStyleIdx="3" presStyleCnt="4"/>
      <dgm:spPr/>
    </dgm:pt>
    <dgm:pt modelId="{EBF209F4-A4F8-4EE7-916A-CAF9C9169CBB}" type="pres">
      <dgm:prSet presAssocID="{8FB33A03-159A-417A-8126-675D51657A77}" presName="horz1" presStyleCnt="0"/>
      <dgm:spPr/>
    </dgm:pt>
    <dgm:pt modelId="{E6618EA5-81E9-427A-A482-962A13310178}" type="pres">
      <dgm:prSet presAssocID="{8FB33A03-159A-417A-8126-675D51657A77}" presName="tx1" presStyleLbl="revTx" presStyleIdx="3" presStyleCnt="4"/>
      <dgm:spPr/>
    </dgm:pt>
    <dgm:pt modelId="{F51918F1-7225-4AF3-ADDB-44B786365D80}" type="pres">
      <dgm:prSet presAssocID="{8FB33A03-159A-417A-8126-675D51657A77}" presName="vert1" presStyleCnt="0"/>
      <dgm:spPr/>
    </dgm:pt>
  </dgm:ptLst>
  <dgm:cxnLst>
    <dgm:cxn modelId="{28B3970B-4ED5-4BE8-9586-1778557AE991}" srcId="{A822943C-9B44-4DD8-95CE-39EE60F15667}" destId="{47FDD128-A082-4077-B9EC-528D834B1305}" srcOrd="1" destOrd="0" parTransId="{FBB60B1E-C859-4F9F-A31C-7F50C33D78EC}" sibTransId="{3B3ED44F-1E54-4C9B-86D9-E7D20E244077}"/>
    <dgm:cxn modelId="{3DB4B429-A0D3-459F-A588-3398B312D4E7}" srcId="{A822943C-9B44-4DD8-95CE-39EE60F15667}" destId="{FF56D9B5-77D8-4212-AD9E-7FEF0A799B14}" srcOrd="2" destOrd="0" parTransId="{F9C8DC4F-385F-4789-96DF-FED285A2B5E2}" sibTransId="{56FC5410-19A0-4725-92A4-40F187CFFB93}"/>
    <dgm:cxn modelId="{B565AE33-9657-4AF7-87A3-2F98A00BBDF3}" srcId="{A822943C-9B44-4DD8-95CE-39EE60F15667}" destId="{D7C9A6F6-B509-454B-B1DF-19CD2F9F48D5}" srcOrd="0" destOrd="0" parTransId="{F1E4299E-3CB1-47A5-B020-A566089C7DBE}" sibTransId="{09E559A8-5A9B-4914-A75B-3EB2760BA6E1}"/>
    <dgm:cxn modelId="{B3D5903B-D621-47DE-AD10-A4091979B076}" srcId="{A822943C-9B44-4DD8-95CE-39EE60F15667}" destId="{8FB33A03-159A-417A-8126-675D51657A77}" srcOrd="3" destOrd="0" parTransId="{33F704FC-129B-4176-BABB-35C63C4682EC}" sibTransId="{27F65446-BF93-4E33-9B85-4D7FD72A7670}"/>
    <dgm:cxn modelId="{63FAA871-3EFC-4E04-8AD2-71982B3068DE}" type="presOf" srcId="{47FDD128-A082-4077-B9EC-528D834B1305}" destId="{31B4AB35-E161-4998-9397-C5EC449EEE35}" srcOrd="0" destOrd="0" presId="urn:microsoft.com/office/officeart/2008/layout/LinedList"/>
    <dgm:cxn modelId="{66D55D74-79FA-4087-82B2-F4895A01F7FF}" type="presOf" srcId="{A822943C-9B44-4DD8-95CE-39EE60F15667}" destId="{FFE982C2-5D14-4F65-AADB-DF96F97002C2}" srcOrd="0" destOrd="0" presId="urn:microsoft.com/office/officeart/2008/layout/LinedList"/>
    <dgm:cxn modelId="{9FA450AA-DBBF-4895-BE2B-E417C0807EE1}" type="presOf" srcId="{D7C9A6F6-B509-454B-B1DF-19CD2F9F48D5}" destId="{02FEBC7D-C871-401A-9338-26BD162D84BF}" srcOrd="0" destOrd="0" presId="urn:microsoft.com/office/officeart/2008/layout/LinedList"/>
    <dgm:cxn modelId="{9A5226E6-65E2-4F19-8918-8715F7DCB46D}" type="presOf" srcId="{8FB33A03-159A-417A-8126-675D51657A77}" destId="{E6618EA5-81E9-427A-A482-962A13310178}" srcOrd="0" destOrd="0" presId="urn:microsoft.com/office/officeart/2008/layout/LinedList"/>
    <dgm:cxn modelId="{CC7563EC-2975-4004-AC16-C4EC22DFDD30}" type="presOf" srcId="{FF56D9B5-77D8-4212-AD9E-7FEF0A799B14}" destId="{C9E1B984-BF53-4719-9678-043491C8F509}" srcOrd="0" destOrd="0" presId="urn:microsoft.com/office/officeart/2008/layout/LinedList"/>
    <dgm:cxn modelId="{384A9258-4AD2-4BD0-AABE-7F6AB90DFD01}" type="presParOf" srcId="{FFE982C2-5D14-4F65-AADB-DF96F97002C2}" destId="{AC0EDEA6-DE0F-474A-B32E-FAB76FD87E31}" srcOrd="0" destOrd="0" presId="urn:microsoft.com/office/officeart/2008/layout/LinedList"/>
    <dgm:cxn modelId="{D1F9E1DD-27A3-4AA4-8474-E133D0B9A9F1}" type="presParOf" srcId="{FFE982C2-5D14-4F65-AADB-DF96F97002C2}" destId="{2EF52B20-B08A-4C75-AD78-256F426EF335}" srcOrd="1" destOrd="0" presId="urn:microsoft.com/office/officeart/2008/layout/LinedList"/>
    <dgm:cxn modelId="{02690D91-3C5C-48B6-AB79-55AE88C8DC2E}" type="presParOf" srcId="{2EF52B20-B08A-4C75-AD78-256F426EF335}" destId="{02FEBC7D-C871-401A-9338-26BD162D84BF}" srcOrd="0" destOrd="0" presId="urn:microsoft.com/office/officeart/2008/layout/LinedList"/>
    <dgm:cxn modelId="{F3C45D83-E244-413F-968A-14579A3CD420}" type="presParOf" srcId="{2EF52B20-B08A-4C75-AD78-256F426EF335}" destId="{4D3091D8-0C7B-4F75-BD53-9F394EBDAD12}" srcOrd="1" destOrd="0" presId="urn:microsoft.com/office/officeart/2008/layout/LinedList"/>
    <dgm:cxn modelId="{A0BB6799-8B8E-40E7-93B2-4C2F7F851BE3}" type="presParOf" srcId="{FFE982C2-5D14-4F65-AADB-DF96F97002C2}" destId="{95D4E9F8-C181-443A-A1C9-68E096650B78}" srcOrd="2" destOrd="0" presId="urn:microsoft.com/office/officeart/2008/layout/LinedList"/>
    <dgm:cxn modelId="{D325BFF5-A8D1-4AEE-926F-2AD2A455C65B}" type="presParOf" srcId="{FFE982C2-5D14-4F65-AADB-DF96F97002C2}" destId="{9F283EB1-2685-48A0-A317-982C126CD93C}" srcOrd="3" destOrd="0" presId="urn:microsoft.com/office/officeart/2008/layout/LinedList"/>
    <dgm:cxn modelId="{9F7531AD-40DD-45E2-82B2-D5D16FC478CA}" type="presParOf" srcId="{9F283EB1-2685-48A0-A317-982C126CD93C}" destId="{31B4AB35-E161-4998-9397-C5EC449EEE35}" srcOrd="0" destOrd="0" presId="urn:microsoft.com/office/officeart/2008/layout/LinedList"/>
    <dgm:cxn modelId="{D0BAA400-9CDE-4F97-856B-D5DC4B7CEC07}" type="presParOf" srcId="{9F283EB1-2685-48A0-A317-982C126CD93C}" destId="{3D1C1C59-D4E0-4716-80E1-5586477F0759}" srcOrd="1" destOrd="0" presId="urn:microsoft.com/office/officeart/2008/layout/LinedList"/>
    <dgm:cxn modelId="{74E1E222-20C7-451B-BE0A-4B149F97F224}" type="presParOf" srcId="{FFE982C2-5D14-4F65-AADB-DF96F97002C2}" destId="{DD2138E0-D918-466D-B801-E3259C81AF70}" srcOrd="4" destOrd="0" presId="urn:microsoft.com/office/officeart/2008/layout/LinedList"/>
    <dgm:cxn modelId="{F80C5645-D02F-4A6E-B26F-6552D46A16EC}" type="presParOf" srcId="{FFE982C2-5D14-4F65-AADB-DF96F97002C2}" destId="{47755620-594F-4FDA-BBD8-147C38B5FB64}" srcOrd="5" destOrd="0" presId="urn:microsoft.com/office/officeart/2008/layout/LinedList"/>
    <dgm:cxn modelId="{3AFF3EEE-395C-4F14-AD35-8A2AED768062}" type="presParOf" srcId="{47755620-594F-4FDA-BBD8-147C38B5FB64}" destId="{C9E1B984-BF53-4719-9678-043491C8F509}" srcOrd="0" destOrd="0" presId="urn:microsoft.com/office/officeart/2008/layout/LinedList"/>
    <dgm:cxn modelId="{14D8BB06-CE7A-4FCD-B959-29026DB70919}" type="presParOf" srcId="{47755620-594F-4FDA-BBD8-147C38B5FB64}" destId="{05BC9882-4E53-4CD9-B8D7-65881529BBBF}" srcOrd="1" destOrd="0" presId="urn:microsoft.com/office/officeart/2008/layout/LinedList"/>
    <dgm:cxn modelId="{98ED45DB-0999-4934-9815-9E0F1E5543CE}" type="presParOf" srcId="{FFE982C2-5D14-4F65-AADB-DF96F97002C2}" destId="{E2361313-BD40-4828-957F-8637A51C1B39}" srcOrd="6" destOrd="0" presId="urn:microsoft.com/office/officeart/2008/layout/LinedList"/>
    <dgm:cxn modelId="{080DCDE2-AC78-4659-A139-960258793C93}" type="presParOf" srcId="{FFE982C2-5D14-4F65-AADB-DF96F97002C2}" destId="{EBF209F4-A4F8-4EE7-916A-CAF9C9169CBB}" srcOrd="7" destOrd="0" presId="urn:microsoft.com/office/officeart/2008/layout/LinedList"/>
    <dgm:cxn modelId="{4D5F164B-FCE5-489E-8B80-1DBE44E7E51B}" type="presParOf" srcId="{EBF209F4-A4F8-4EE7-916A-CAF9C9169CBB}" destId="{E6618EA5-81E9-427A-A482-962A13310178}" srcOrd="0" destOrd="0" presId="urn:microsoft.com/office/officeart/2008/layout/LinedList"/>
    <dgm:cxn modelId="{3DF99802-28AB-4767-9C23-A61983C3EEAF}" type="presParOf" srcId="{EBF209F4-A4F8-4EE7-916A-CAF9C9169CBB}" destId="{F51918F1-7225-4AF3-ADDB-44B786365D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945ED6-C7BC-4B64-8C82-1CD55360D4F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E31C9D5-6BEB-46CD-980D-892B6BFE941C}">
      <dgm:prSet/>
      <dgm:spPr/>
      <dgm:t>
        <a:bodyPr/>
        <a:lstStyle/>
        <a:p>
          <a:r>
            <a:rPr lang="en-US" dirty="0"/>
            <a:t>There aren’t Hidden Variables</a:t>
          </a:r>
        </a:p>
      </dgm:t>
    </dgm:pt>
    <dgm:pt modelId="{9A60D412-6EE5-4154-983D-6F62AC525B77}" type="parTrans" cxnId="{856F726B-FA65-4950-A6E2-D9C8203CED57}">
      <dgm:prSet/>
      <dgm:spPr/>
      <dgm:t>
        <a:bodyPr/>
        <a:lstStyle/>
        <a:p>
          <a:endParaRPr lang="en-US"/>
        </a:p>
      </dgm:t>
    </dgm:pt>
    <dgm:pt modelId="{47D94B45-D858-4A49-A566-A261451284AC}" type="sibTrans" cxnId="{856F726B-FA65-4950-A6E2-D9C8203CED57}">
      <dgm:prSet/>
      <dgm:spPr/>
      <dgm:t>
        <a:bodyPr/>
        <a:lstStyle/>
        <a:p>
          <a:endParaRPr lang="en-US"/>
        </a:p>
      </dgm:t>
    </dgm:pt>
    <dgm:pt modelId="{DEBAB0C9-09A7-49C8-AEE6-DE34634063C1}">
      <dgm:prSet/>
      <dgm:spPr/>
      <dgm:t>
        <a:bodyPr/>
        <a:lstStyle/>
        <a:p>
          <a:r>
            <a:rPr lang="pt-BR" b="0" i="0" dirty="0" err="1"/>
            <a:t>Nature</a:t>
          </a:r>
          <a:r>
            <a:rPr lang="pt-BR" b="0" i="0" dirty="0"/>
            <a:t> </a:t>
          </a:r>
          <a:r>
            <a:rPr lang="pt-BR" b="0" i="0" dirty="0" err="1"/>
            <a:t>is</a:t>
          </a:r>
          <a:r>
            <a:rPr lang="pt-BR" b="0" i="0" dirty="0"/>
            <a:t> </a:t>
          </a:r>
          <a:r>
            <a:rPr lang="pt-BR" b="0" i="0" dirty="0" err="1"/>
            <a:t>intrinsically</a:t>
          </a:r>
          <a:r>
            <a:rPr lang="pt-BR" b="0" i="0" dirty="0"/>
            <a:t> </a:t>
          </a:r>
          <a:r>
            <a:rPr lang="pt-BR" b="0" i="0" dirty="0" err="1"/>
            <a:t>probabilistic</a:t>
          </a:r>
          <a:endParaRPr lang="en-US" dirty="0"/>
        </a:p>
      </dgm:t>
    </dgm:pt>
    <dgm:pt modelId="{10952DD1-8B6C-427C-BF51-2D1178C72B20}" type="parTrans" cxnId="{936C9D13-DE8A-40A6-834B-FA30AAB5AB8F}">
      <dgm:prSet/>
      <dgm:spPr/>
      <dgm:t>
        <a:bodyPr/>
        <a:lstStyle/>
        <a:p>
          <a:endParaRPr lang="en-US"/>
        </a:p>
      </dgm:t>
    </dgm:pt>
    <dgm:pt modelId="{FC3D4699-AA8E-4268-9D31-92BBA250BCE9}" type="sibTrans" cxnId="{936C9D13-DE8A-40A6-834B-FA30AAB5AB8F}">
      <dgm:prSet/>
      <dgm:spPr/>
      <dgm:t>
        <a:bodyPr/>
        <a:lstStyle/>
        <a:p>
          <a:endParaRPr lang="en-US"/>
        </a:p>
      </dgm:t>
    </dgm:pt>
    <dgm:pt modelId="{EC977154-2888-44F5-8C01-E632D5F4CA76}">
      <dgm:prSet/>
      <dgm:spPr/>
      <dgm:t>
        <a:bodyPr/>
        <a:lstStyle/>
        <a:p>
          <a:r>
            <a:rPr lang="en-US" dirty="0"/>
            <a:t>Quantum mechanics is complete</a:t>
          </a:r>
        </a:p>
      </dgm:t>
    </dgm:pt>
    <dgm:pt modelId="{A37FFC25-A75D-4995-90CA-B9AD2BD8F34E}" type="parTrans" cxnId="{36919ECA-60DF-4E8D-B039-33EC4CB2E4FD}">
      <dgm:prSet/>
      <dgm:spPr/>
      <dgm:t>
        <a:bodyPr/>
        <a:lstStyle/>
        <a:p>
          <a:endParaRPr lang="pt-BR"/>
        </a:p>
      </dgm:t>
    </dgm:pt>
    <dgm:pt modelId="{9FB7023B-8E77-4FFE-8278-54AECB2BFCD5}" type="sibTrans" cxnId="{36919ECA-60DF-4E8D-B039-33EC4CB2E4FD}">
      <dgm:prSet/>
      <dgm:spPr/>
      <dgm:t>
        <a:bodyPr/>
        <a:lstStyle/>
        <a:p>
          <a:endParaRPr lang="pt-BR"/>
        </a:p>
      </dgm:t>
    </dgm:pt>
    <dgm:pt modelId="{1A6C1233-A985-4375-B713-753CE91C40F0}">
      <dgm:prSet/>
      <dgm:spPr/>
      <dgm:t>
        <a:bodyPr/>
        <a:lstStyle/>
        <a:p>
          <a:r>
            <a:rPr lang="en-US" dirty="0"/>
            <a:t>The collapse of the wave function</a:t>
          </a:r>
        </a:p>
      </dgm:t>
    </dgm:pt>
    <dgm:pt modelId="{4523E45F-96FE-4C03-8B67-47F8C6F0BD1C}" type="parTrans" cxnId="{25D607D0-E151-4FA7-BA20-78F33C01779C}">
      <dgm:prSet/>
      <dgm:spPr/>
      <dgm:t>
        <a:bodyPr/>
        <a:lstStyle/>
        <a:p>
          <a:endParaRPr lang="pt-BR"/>
        </a:p>
      </dgm:t>
    </dgm:pt>
    <dgm:pt modelId="{68C1283B-F10E-408F-B695-2731C8F98894}" type="sibTrans" cxnId="{25D607D0-E151-4FA7-BA20-78F33C01779C}">
      <dgm:prSet/>
      <dgm:spPr/>
      <dgm:t>
        <a:bodyPr/>
        <a:lstStyle/>
        <a:p>
          <a:endParaRPr lang="pt-BR"/>
        </a:p>
      </dgm:t>
    </dgm:pt>
    <dgm:pt modelId="{8B724C66-3C80-4C3A-92F0-CBD568B3623D}" type="pres">
      <dgm:prSet presAssocID="{5A945ED6-C7BC-4B64-8C82-1CD55360D4FD}" presName="vert0" presStyleCnt="0">
        <dgm:presLayoutVars>
          <dgm:dir/>
          <dgm:animOne val="branch"/>
          <dgm:animLvl val="lvl"/>
        </dgm:presLayoutVars>
      </dgm:prSet>
      <dgm:spPr/>
    </dgm:pt>
    <dgm:pt modelId="{50676587-FAA5-4168-AF96-43027FDEFCE8}" type="pres">
      <dgm:prSet presAssocID="{DE31C9D5-6BEB-46CD-980D-892B6BFE941C}" presName="thickLine" presStyleLbl="alignNode1" presStyleIdx="0" presStyleCnt="4"/>
      <dgm:spPr/>
    </dgm:pt>
    <dgm:pt modelId="{FE64BA0B-3B15-48FD-8D09-60B585CA3E9C}" type="pres">
      <dgm:prSet presAssocID="{DE31C9D5-6BEB-46CD-980D-892B6BFE941C}" presName="horz1" presStyleCnt="0"/>
      <dgm:spPr/>
    </dgm:pt>
    <dgm:pt modelId="{456B25A8-793E-4033-BD80-05774A6ED73B}" type="pres">
      <dgm:prSet presAssocID="{DE31C9D5-6BEB-46CD-980D-892B6BFE941C}" presName="tx1" presStyleLbl="revTx" presStyleIdx="0" presStyleCnt="4"/>
      <dgm:spPr/>
    </dgm:pt>
    <dgm:pt modelId="{38B5142D-7673-47C8-B3F1-1DEAEC3678E5}" type="pres">
      <dgm:prSet presAssocID="{DE31C9D5-6BEB-46CD-980D-892B6BFE941C}" presName="vert1" presStyleCnt="0"/>
      <dgm:spPr/>
    </dgm:pt>
    <dgm:pt modelId="{AFEF9CD4-259B-444D-8808-D9261FA8FC91}" type="pres">
      <dgm:prSet presAssocID="{DEBAB0C9-09A7-49C8-AEE6-DE34634063C1}" presName="thickLine" presStyleLbl="alignNode1" presStyleIdx="1" presStyleCnt="4"/>
      <dgm:spPr/>
    </dgm:pt>
    <dgm:pt modelId="{0DA5B1E5-BD8B-43CE-AAD3-501BE41E95BA}" type="pres">
      <dgm:prSet presAssocID="{DEBAB0C9-09A7-49C8-AEE6-DE34634063C1}" presName="horz1" presStyleCnt="0"/>
      <dgm:spPr/>
    </dgm:pt>
    <dgm:pt modelId="{6BDD6DEC-B369-4D9B-91DD-464149CA3D59}" type="pres">
      <dgm:prSet presAssocID="{DEBAB0C9-09A7-49C8-AEE6-DE34634063C1}" presName="tx1" presStyleLbl="revTx" presStyleIdx="1" presStyleCnt="4"/>
      <dgm:spPr/>
    </dgm:pt>
    <dgm:pt modelId="{97C38800-0D44-4647-B4F1-947477A60FF7}" type="pres">
      <dgm:prSet presAssocID="{DEBAB0C9-09A7-49C8-AEE6-DE34634063C1}" presName="vert1" presStyleCnt="0"/>
      <dgm:spPr/>
    </dgm:pt>
    <dgm:pt modelId="{B85154E3-ECF5-4024-B796-13F8DB97BD70}" type="pres">
      <dgm:prSet presAssocID="{EC977154-2888-44F5-8C01-E632D5F4CA76}" presName="thickLine" presStyleLbl="alignNode1" presStyleIdx="2" presStyleCnt="4"/>
      <dgm:spPr/>
    </dgm:pt>
    <dgm:pt modelId="{85242087-BDD1-490D-9484-8D6A54D35014}" type="pres">
      <dgm:prSet presAssocID="{EC977154-2888-44F5-8C01-E632D5F4CA76}" presName="horz1" presStyleCnt="0"/>
      <dgm:spPr/>
    </dgm:pt>
    <dgm:pt modelId="{88A32423-DC33-427A-938C-66D83C970321}" type="pres">
      <dgm:prSet presAssocID="{EC977154-2888-44F5-8C01-E632D5F4CA76}" presName="tx1" presStyleLbl="revTx" presStyleIdx="2" presStyleCnt="4"/>
      <dgm:spPr/>
    </dgm:pt>
    <dgm:pt modelId="{27E839BC-38DF-4569-B314-B10B539D6AAC}" type="pres">
      <dgm:prSet presAssocID="{EC977154-2888-44F5-8C01-E632D5F4CA76}" presName="vert1" presStyleCnt="0"/>
      <dgm:spPr/>
    </dgm:pt>
    <dgm:pt modelId="{D367129E-24A5-41E7-84A2-A3D3D0AEEF76}" type="pres">
      <dgm:prSet presAssocID="{1A6C1233-A985-4375-B713-753CE91C40F0}" presName="thickLine" presStyleLbl="alignNode1" presStyleIdx="3" presStyleCnt="4"/>
      <dgm:spPr/>
    </dgm:pt>
    <dgm:pt modelId="{CE0BBAA5-CDDB-4229-B920-A615FEF34BEB}" type="pres">
      <dgm:prSet presAssocID="{1A6C1233-A985-4375-B713-753CE91C40F0}" presName="horz1" presStyleCnt="0"/>
      <dgm:spPr/>
    </dgm:pt>
    <dgm:pt modelId="{0DF9BF05-8349-4FF4-AB72-7421488E6A78}" type="pres">
      <dgm:prSet presAssocID="{1A6C1233-A985-4375-B713-753CE91C40F0}" presName="tx1" presStyleLbl="revTx" presStyleIdx="3" presStyleCnt="4"/>
      <dgm:spPr/>
    </dgm:pt>
    <dgm:pt modelId="{AA6A15F0-E967-4AD0-85C4-DD91147A83F8}" type="pres">
      <dgm:prSet presAssocID="{1A6C1233-A985-4375-B713-753CE91C40F0}" presName="vert1" presStyleCnt="0"/>
      <dgm:spPr/>
    </dgm:pt>
  </dgm:ptLst>
  <dgm:cxnLst>
    <dgm:cxn modelId="{936C9D13-DE8A-40A6-834B-FA30AAB5AB8F}" srcId="{5A945ED6-C7BC-4B64-8C82-1CD55360D4FD}" destId="{DEBAB0C9-09A7-49C8-AEE6-DE34634063C1}" srcOrd="1" destOrd="0" parTransId="{10952DD1-8B6C-427C-BF51-2D1178C72B20}" sibTransId="{FC3D4699-AA8E-4268-9D31-92BBA250BCE9}"/>
    <dgm:cxn modelId="{D89C3334-4343-4275-A8AE-53D1B24FB223}" type="presOf" srcId="{DE31C9D5-6BEB-46CD-980D-892B6BFE941C}" destId="{456B25A8-793E-4033-BD80-05774A6ED73B}" srcOrd="0" destOrd="0" presId="urn:microsoft.com/office/officeart/2008/layout/LinedList"/>
    <dgm:cxn modelId="{B417E443-AF84-4F77-9D2E-98728E2EF729}" type="presOf" srcId="{5A945ED6-C7BC-4B64-8C82-1CD55360D4FD}" destId="{8B724C66-3C80-4C3A-92F0-CBD568B3623D}" srcOrd="0" destOrd="0" presId="urn:microsoft.com/office/officeart/2008/layout/LinedList"/>
    <dgm:cxn modelId="{1AE7E544-FFC3-473B-AFAC-8477BAD434A1}" type="presOf" srcId="{EC977154-2888-44F5-8C01-E632D5F4CA76}" destId="{88A32423-DC33-427A-938C-66D83C970321}" srcOrd="0" destOrd="0" presId="urn:microsoft.com/office/officeart/2008/layout/LinedList"/>
    <dgm:cxn modelId="{856F726B-FA65-4950-A6E2-D9C8203CED57}" srcId="{5A945ED6-C7BC-4B64-8C82-1CD55360D4FD}" destId="{DE31C9D5-6BEB-46CD-980D-892B6BFE941C}" srcOrd="0" destOrd="0" parTransId="{9A60D412-6EE5-4154-983D-6F62AC525B77}" sibTransId="{47D94B45-D858-4A49-A566-A261451284AC}"/>
    <dgm:cxn modelId="{7094CDB8-5AAC-4CBE-BAA8-C91A66175901}" type="presOf" srcId="{1A6C1233-A985-4375-B713-753CE91C40F0}" destId="{0DF9BF05-8349-4FF4-AB72-7421488E6A78}" srcOrd="0" destOrd="0" presId="urn:microsoft.com/office/officeart/2008/layout/LinedList"/>
    <dgm:cxn modelId="{36919ECA-60DF-4E8D-B039-33EC4CB2E4FD}" srcId="{5A945ED6-C7BC-4B64-8C82-1CD55360D4FD}" destId="{EC977154-2888-44F5-8C01-E632D5F4CA76}" srcOrd="2" destOrd="0" parTransId="{A37FFC25-A75D-4995-90CA-B9AD2BD8F34E}" sibTransId="{9FB7023B-8E77-4FFE-8278-54AECB2BFCD5}"/>
    <dgm:cxn modelId="{25D607D0-E151-4FA7-BA20-78F33C01779C}" srcId="{5A945ED6-C7BC-4B64-8C82-1CD55360D4FD}" destId="{1A6C1233-A985-4375-B713-753CE91C40F0}" srcOrd="3" destOrd="0" parTransId="{4523E45F-96FE-4C03-8B67-47F8C6F0BD1C}" sibTransId="{68C1283B-F10E-408F-B695-2731C8F98894}"/>
    <dgm:cxn modelId="{BEAB1CEE-4DAC-43E6-BC31-DE209780C356}" type="presOf" srcId="{DEBAB0C9-09A7-49C8-AEE6-DE34634063C1}" destId="{6BDD6DEC-B369-4D9B-91DD-464149CA3D59}" srcOrd="0" destOrd="0" presId="urn:microsoft.com/office/officeart/2008/layout/LinedList"/>
    <dgm:cxn modelId="{CF0DCB81-0924-4A6C-860D-A048E046F94A}" type="presParOf" srcId="{8B724C66-3C80-4C3A-92F0-CBD568B3623D}" destId="{50676587-FAA5-4168-AF96-43027FDEFCE8}" srcOrd="0" destOrd="0" presId="urn:microsoft.com/office/officeart/2008/layout/LinedList"/>
    <dgm:cxn modelId="{421212FC-798E-4153-847E-394F002959C0}" type="presParOf" srcId="{8B724C66-3C80-4C3A-92F0-CBD568B3623D}" destId="{FE64BA0B-3B15-48FD-8D09-60B585CA3E9C}" srcOrd="1" destOrd="0" presId="urn:microsoft.com/office/officeart/2008/layout/LinedList"/>
    <dgm:cxn modelId="{77FC3A1B-EFB1-4014-8530-15F9587C75B7}" type="presParOf" srcId="{FE64BA0B-3B15-48FD-8D09-60B585CA3E9C}" destId="{456B25A8-793E-4033-BD80-05774A6ED73B}" srcOrd="0" destOrd="0" presId="urn:microsoft.com/office/officeart/2008/layout/LinedList"/>
    <dgm:cxn modelId="{25F6D5BC-34A0-4A0A-828A-94412DA24A1D}" type="presParOf" srcId="{FE64BA0B-3B15-48FD-8D09-60B585CA3E9C}" destId="{38B5142D-7673-47C8-B3F1-1DEAEC3678E5}" srcOrd="1" destOrd="0" presId="urn:microsoft.com/office/officeart/2008/layout/LinedList"/>
    <dgm:cxn modelId="{D49A2C10-AA12-40AB-9E8E-5306448413CF}" type="presParOf" srcId="{8B724C66-3C80-4C3A-92F0-CBD568B3623D}" destId="{AFEF9CD4-259B-444D-8808-D9261FA8FC91}" srcOrd="2" destOrd="0" presId="urn:microsoft.com/office/officeart/2008/layout/LinedList"/>
    <dgm:cxn modelId="{6AEB3D66-C565-4D9F-BF4C-D11371B94B3F}" type="presParOf" srcId="{8B724C66-3C80-4C3A-92F0-CBD568B3623D}" destId="{0DA5B1E5-BD8B-43CE-AAD3-501BE41E95BA}" srcOrd="3" destOrd="0" presId="urn:microsoft.com/office/officeart/2008/layout/LinedList"/>
    <dgm:cxn modelId="{4A143E6C-3411-44A8-A667-40169520420E}" type="presParOf" srcId="{0DA5B1E5-BD8B-43CE-AAD3-501BE41E95BA}" destId="{6BDD6DEC-B369-4D9B-91DD-464149CA3D59}" srcOrd="0" destOrd="0" presId="urn:microsoft.com/office/officeart/2008/layout/LinedList"/>
    <dgm:cxn modelId="{E670A5D6-DCD3-4323-80EB-99FFA5E297FE}" type="presParOf" srcId="{0DA5B1E5-BD8B-43CE-AAD3-501BE41E95BA}" destId="{97C38800-0D44-4647-B4F1-947477A60FF7}" srcOrd="1" destOrd="0" presId="urn:microsoft.com/office/officeart/2008/layout/LinedList"/>
    <dgm:cxn modelId="{3CD629F2-2554-4D7B-9FEC-8812E58BA5B4}" type="presParOf" srcId="{8B724C66-3C80-4C3A-92F0-CBD568B3623D}" destId="{B85154E3-ECF5-4024-B796-13F8DB97BD70}" srcOrd="4" destOrd="0" presId="urn:microsoft.com/office/officeart/2008/layout/LinedList"/>
    <dgm:cxn modelId="{A1984816-155E-413A-85B3-677C8B761A29}" type="presParOf" srcId="{8B724C66-3C80-4C3A-92F0-CBD568B3623D}" destId="{85242087-BDD1-490D-9484-8D6A54D35014}" srcOrd="5" destOrd="0" presId="urn:microsoft.com/office/officeart/2008/layout/LinedList"/>
    <dgm:cxn modelId="{9FB69561-858E-4558-A7F4-B3770DD0885A}" type="presParOf" srcId="{85242087-BDD1-490D-9484-8D6A54D35014}" destId="{88A32423-DC33-427A-938C-66D83C970321}" srcOrd="0" destOrd="0" presId="urn:microsoft.com/office/officeart/2008/layout/LinedList"/>
    <dgm:cxn modelId="{E25C561C-4F3A-44E0-B81B-B608E0DD2609}" type="presParOf" srcId="{85242087-BDD1-490D-9484-8D6A54D35014}" destId="{27E839BC-38DF-4569-B314-B10B539D6AAC}" srcOrd="1" destOrd="0" presId="urn:microsoft.com/office/officeart/2008/layout/LinedList"/>
    <dgm:cxn modelId="{010D6002-6B98-40F6-9706-808E8980AB08}" type="presParOf" srcId="{8B724C66-3C80-4C3A-92F0-CBD568B3623D}" destId="{D367129E-24A5-41E7-84A2-A3D3D0AEEF76}" srcOrd="6" destOrd="0" presId="urn:microsoft.com/office/officeart/2008/layout/LinedList"/>
    <dgm:cxn modelId="{378FE4F2-B3DC-49D1-9414-605B239AB677}" type="presParOf" srcId="{8B724C66-3C80-4C3A-92F0-CBD568B3623D}" destId="{CE0BBAA5-CDDB-4229-B920-A615FEF34BEB}" srcOrd="7" destOrd="0" presId="urn:microsoft.com/office/officeart/2008/layout/LinedList"/>
    <dgm:cxn modelId="{DC5040B9-E3AF-4A1F-A283-87D90D20680F}" type="presParOf" srcId="{CE0BBAA5-CDDB-4229-B920-A615FEF34BEB}" destId="{0DF9BF05-8349-4FF4-AB72-7421488E6A78}" srcOrd="0" destOrd="0" presId="urn:microsoft.com/office/officeart/2008/layout/LinedList"/>
    <dgm:cxn modelId="{1E54426E-6E5A-4CDD-8B8C-47A9274C6C4F}" type="presParOf" srcId="{CE0BBAA5-CDDB-4229-B920-A615FEF34BEB}" destId="{AA6A15F0-E967-4AD0-85C4-DD91147A83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06C41A-9138-4083-ABBE-4028B05DD32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69D1B89-E851-45AF-92F2-F0A5A49DEDDF}">
      <dgm:prSet/>
      <dgm:spPr/>
      <dgm:t>
        <a:bodyPr/>
        <a:lstStyle/>
        <a:p>
          <a:pPr>
            <a:lnSpc>
              <a:spcPct val="100000"/>
            </a:lnSpc>
          </a:pPr>
          <a:r>
            <a:rPr lang="en-US" b="0" i="0" dirty="0"/>
            <a:t>Discussions about the nature of Quantum Mechanics are purely philosophical.</a:t>
          </a:r>
          <a:endParaRPr lang="en-US" dirty="0"/>
        </a:p>
      </dgm:t>
    </dgm:pt>
    <dgm:pt modelId="{CD31C857-C68A-43F0-AF77-AC9841E49B6C}" type="parTrans" cxnId="{9D950E82-CB58-4A9C-B429-00FA6EF2618B}">
      <dgm:prSet/>
      <dgm:spPr/>
      <dgm:t>
        <a:bodyPr/>
        <a:lstStyle/>
        <a:p>
          <a:endParaRPr lang="en-US"/>
        </a:p>
      </dgm:t>
    </dgm:pt>
    <dgm:pt modelId="{CAD1E6D9-18DA-4EA3-86A7-7E9247E44954}" type="sibTrans" cxnId="{9D950E82-CB58-4A9C-B429-00FA6EF2618B}">
      <dgm:prSet/>
      <dgm:spPr/>
      <dgm:t>
        <a:bodyPr/>
        <a:lstStyle/>
        <a:p>
          <a:endParaRPr lang="en-US"/>
        </a:p>
      </dgm:t>
    </dgm:pt>
    <dgm:pt modelId="{4809BA40-CD97-45C0-8A9C-4BE84D28F473}">
      <dgm:prSet/>
      <dgm:spPr/>
      <dgm:t>
        <a:bodyPr/>
        <a:lstStyle/>
        <a:p>
          <a:pPr>
            <a:lnSpc>
              <a:spcPct val="100000"/>
            </a:lnSpc>
          </a:pPr>
          <a:r>
            <a:rPr lang="pt-BR" dirty="0"/>
            <a:t>Quantum </a:t>
          </a:r>
          <a:r>
            <a:rPr lang="pt-BR" dirty="0" err="1"/>
            <a:t>theory</a:t>
          </a:r>
          <a:r>
            <a:rPr lang="pt-BR" dirty="0"/>
            <a:t> </a:t>
          </a:r>
          <a:r>
            <a:rPr lang="pt-BR" dirty="0" err="1"/>
            <a:t>agreed</a:t>
          </a:r>
          <a:r>
            <a:rPr lang="pt-BR" dirty="0"/>
            <a:t> </a:t>
          </a:r>
          <a:r>
            <a:rPr lang="pt-BR" dirty="0" err="1"/>
            <a:t>with</a:t>
          </a:r>
          <a:r>
            <a:rPr lang="pt-BR" dirty="0"/>
            <a:t> experimental </a:t>
          </a:r>
          <a:r>
            <a:rPr lang="pt-BR" dirty="0" err="1"/>
            <a:t>observations</a:t>
          </a:r>
          <a:endParaRPr lang="en-US" dirty="0"/>
        </a:p>
      </dgm:t>
    </dgm:pt>
    <dgm:pt modelId="{F1A276E1-7B17-4118-B17A-800D70F07B76}" type="parTrans" cxnId="{829DC998-59D5-4100-A9CF-58F9FFFFD67E}">
      <dgm:prSet/>
      <dgm:spPr/>
      <dgm:t>
        <a:bodyPr/>
        <a:lstStyle/>
        <a:p>
          <a:endParaRPr lang="en-US"/>
        </a:p>
      </dgm:t>
    </dgm:pt>
    <dgm:pt modelId="{DFAA2585-D5B1-407E-8555-DAC651F88B85}" type="sibTrans" cxnId="{829DC998-59D5-4100-A9CF-58F9FFFFD67E}">
      <dgm:prSet/>
      <dgm:spPr/>
      <dgm:t>
        <a:bodyPr/>
        <a:lstStyle/>
        <a:p>
          <a:endParaRPr lang="en-US"/>
        </a:p>
      </dgm:t>
    </dgm:pt>
    <dgm:pt modelId="{334CD96B-DE8F-411E-A867-1ADD86663210}" type="pres">
      <dgm:prSet presAssocID="{1C06C41A-9138-4083-ABBE-4028B05DD323}" presName="root" presStyleCnt="0">
        <dgm:presLayoutVars>
          <dgm:dir/>
          <dgm:resizeHandles val="exact"/>
        </dgm:presLayoutVars>
      </dgm:prSet>
      <dgm:spPr/>
    </dgm:pt>
    <dgm:pt modelId="{1F210B80-AAB5-44CA-9AE4-445F7C0B3E84}" type="pres">
      <dgm:prSet presAssocID="{069D1B89-E851-45AF-92F2-F0A5A49DEDDF}" presName="compNode" presStyleCnt="0"/>
      <dgm:spPr/>
    </dgm:pt>
    <dgm:pt modelId="{CE265A9B-E8DF-4BA6-949F-A1DA173F3FE3}" type="pres">
      <dgm:prSet presAssocID="{069D1B89-E851-45AF-92F2-F0A5A49DEDDF}" presName="bgRect" presStyleLbl="bgShp" presStyleIdx="0" presStyleCnt="2"/>
      <dgm:spPr/>
    </dgm:pt>
    <dgm:pt modelId="{25BE94AE-B5BA-4780-8875-C379B9793FF5}" type="pres">
      <dgm:prSet presAssocID="{069D1B89-E851-45AF-92F2-F0A5A49DED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CCFB471A-1C92-4F26-8520-5B63B04EA91D}" type="pres">
      <dgm:prSet presAssocID="{069D1B89-E851-45AF-92F2-F0A5A49DEDDF}" presName="spaceRect" presStyleCnt="0"/>
      <dgm:spPr/>
    </dgm:pt>
    <dgm:pt modelId="{9D837B29-D919-459B-9AE6-F263B79B5E9B}" type="pres">
      <dgm:prSet presAssocID="{069D1B89-E851-45AF-92F2-F0A5A49DEDDF}" presName="parTx" presStyleLbl="revTx" presStyleIdx="0" presStyleCnt="2">
        <dgm:presLayoutVars>
          <dgm:chMax val="0"/>
          <dgm:chPref val="0"/>
        </dgm:presLayoutVars>
      </dgm:prSet>
      <dgm:spPr/>
    </dgm:pt>
    <dgm:pt modelId="{5E928FE8-1B6F-4BA5-A6E2-D4F3EC1BF967}" type="pres">
      <dgm:prSet presAssocID="{CAD1E6D9-18DA-4EA3-86A7-7E9247E44954}" presName="sibTrans" presStyleCnt="0"/>
      <dgm:spPr/>
    </dgm:pt>
    <dgm:pt modelId="{69388B3F-39CE-40B9-85E2-5E18D9700136}" type="pres">
      <dgm:prSet presAssocID="{4809BA40-CD97-45C0-8A9C-4BE84D28F473}" presName="compNode" presStyleCnt="0"/>
      <dgm:spPr/>
    </dgm:pt>
    <dgm:pt modelId="{FD0BC779-D148-4EEB-B936-156E3E587E4F}" type="pres">
      <dgm:prSet presAssocID="{4809BA40-CD97-45C0-8A9C-4BE84D28F473}" presName="bgRect" presStyleLbl="bgShp" presStyleIdx="1" presStyleCnt="2"/>
      <dgm:spPr/>
    </dgm:pt>
    <dgm:pt modelId="{C03F31B7-6E46-45E2-AB5F-AEFA2221CB7A}" type="pres">
      <dgm:prSet presAssocID="{4809BA40-CD97-45C0-8A9C-4BE84D28F47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ca de seleção"/>
        </a:ext>
      </dgm:extLst>
    </dgm:pt>
    <dgm:pt modelId="{FBDE12C9-823E-420F-88B1-905983971A5F}" type="pres">
      <dgm:prSet presAssocID="{4809BA40-CD97-45C0-8A9C-4BE84D28F473}" presName="spaceRect" presStyleCnt="0"/>
      <dgm:spPr/>
    </dgm:pt>
    <dgm:pt modelId="{424382C0-A210-4591-92C8-D70EC5E50EA2}" type="pres">
      <dgm:prSet presAssocID="{4809BA40-CD97-45C0-8A9C-4BE84D28F473}" presName="parTx" presStyleLbl="revTx" presStyleIdx="1" presStyleCnt="2">
        <dgm:presLayoutVars>
          <dgm:chMax val="0"/>
          <dgm:chPref val="0"/>
        </dgm:presLayoutVars>
      </dgm:prSet>
      <dgm:spPr/>
    </dgm:pt>
  </dgm:ptLst>
  <dgm:cxnLst>
    <dgm:cxn modelId="{DD9B7B06-C4C5-4F17-901E-C6F2F005DE61}" type="presOf" srcId="{1C06C41A-9138-4083-ABBE-4028B05DD323}" destId="{334CD96B-DE8F-411E-A867-1ADD86663210}" srcOrd="0" destOrd="0" presId="urn:microsoft.com/office/officeart/2018/2/layout/IconVerticalSolidList"/>
    <dgm:cxn modelId="{DDA36B07-F221-4F10-96F3-22ED2DEAED6C}" type="presOf" srcId="{069D1B89-E851-45AF-92F2-F0A5A49DEDDF}" destId="{9D837B29-D919-459B-9AE6-F263B79B5E9B}" srcOrd="0" destOrd="0" presId="urn:microsoft.com/office/officeart/2018/2/layout/IconVerticalSolidList"/>
    <dgm:cxn modelId="{9D950E82-CB58-4A9C-B429-00FA6EF2618B}" srcId="{1C06C41A-9138-4083-ABBE-4028B05DD323}" destId="{069D1B89-E851-45AF-92F2-F0A5A49DEDDF}" srcOrd="0" destOrd="0" parTransId="{CD31C857-C68A-43F0-AF77-AC9841E49B6C}" sibTransId="{CAD1E6D9-18DA-4EA3-86A7-7E9247E44954}"/>
    <dgm:cxn modelId="{829DC998-59D5-4100-A9CF-58F9FFFFD67E}" srcId="{1C06C41A-9138-4083-ABBE-4028B05DD323}" destId="{4809BA40-CD97-45C0-8A9C-4BE84D28F473}" srcOrd="1" destOrd="0" parTransId="{F1A276E1-7B17-4118-B17A-800D70F07B76}" sibTransId="{DFAA2585-D5B1-407E-8555-DAC651F88B85}"/>
    <dgm:cxn modelId="{A5CACFF1-90E7-475C-9589-35EF00398331}" type="presOf" srcId="{4809BA40-CD97-45C0-8A9C-4BE84D28F473}" destId="{424382C0-A210-4591-92C8-D70EC5E50EA2}" srcOrd="0" destOrd="0" presId="urn:microsoft.com/office/officeart/2018/2/layout/IconVerticalSolidList"/>
    <dgm:cxn modelId="{8B3989A7-3D64-436C-B46C-893E8328CA3D}" type="presParOf" srcId="{334CD96B-DE8F-411E-A867-1ADD86663210}" destId="{1F210B80-AAB5-44CA-9AE4-445F7C0B3E84}" srcOrd="0" destOrd="0" presId="urn:microsoft.com/office/officeart/2018/2/layout/IconVerticalSolidList"/>
    <dgm:cxn modelId="{5C007A2B-67C7-44D2-9503-D7AA5CBB08DD}" type="presParOf" srcId="{1F210B80-AAB5-44CA-9AE4-445F7C0B3E84}" destId="{CE265A9B-E8DF-4BA6-949F-A1DA173F3FE3}" srcOrd="0" destOrd="0" presId="urn:microsoft.com/office/officeart/2018/2/layout/IconVerticalSolidList"/>
    <dgm:cxn modelId="{F24EBB2C-FC58-44C2-BC99-C10EE6A3B8F3}" type="presParOf" srcId="{1F210B80-AAB5-44CA-9AE4-445F7C0B3E84}" destId="{25BE94AE-B5BA-4780-8875-C379B9793FF5}" srcOrd="1" destOrd="0" presId="urn:microsoft.com/office/officeart/2018/2/layout/IconVerticalSolidList"/>
    <dgm:cxn modelId="{6923A51E-0098-4FB0-9519-C0A636970BDB}" type="presParOf" srcId="{1F210B80-AAB5-44CA-9AE4-445F7C0B3E84}" destId="{CCFB471A-1C92-4F26-8520-5B63B04EA91D}" srcOrd="2" destOrd="0" presId="urn:microsoft.com/office/officeart/2018/2/layout/IconVerticalSolidList"/>
    <dgm:cxn modelId="{92AD01F0-C55B-4C3A-8464-2BD58A19040E}" type="presParOf" srcId="{1F210B80-AAB5-44CA-9AE4-445F7C0B3E84}" destId="{9D837B29-D919-459B-9AE6-F263B79B5E9B}" srcOrd="3" destOrd="0" presId="urn:microsoft.com/office/officeart/2018/2/layout/IconVerticalSolidList"/>
    <dgm:cxn modelId="{F2B4B538-0A30-4BC4-A4CC-BC1923002873}" type="presParOf" srcId="{334CD96B-DE8F-411E-A867-1ADD86663210}" destId="{5E928FE8-1B6F-4BA5-A6E2-D4F3EC1BF967}" srcOrd="1" destOrd="0" presId="urn:microsoft.com/office/officeart/2018/2/layout/IconVerticalSolidList"/>
    <dgm:cxn modelId="{82969D37-3E21-4270-AA4A-BA1896D32A53}" type="presParOf" srcId="{334CD96B-DE8F-411E-A867-1ADD86663210}" destId="{69388B3F-39CE-40B9-85E2-5E18D9700136}" srcOrd="2" destOrd="0" presId="urn:microsoft.com/office/officeart/2018/2/layout/IconVerticalSolidList"/>
    <dgm:cxn modelId="{A4A422F2-C4EE-497F-8C90-2D17AFCE438D}" type="presParOf" srcId="{69388B3F-39CE-40B9-85E2-5E18D9700136}" destId="{FD0BC779-D148-4EEB-B936-156E3E587E4F}" srcOrd="0" destOrd="0" presId="urn:microsoft.com/office/officeart/2018/2/layout/IconVerticalSolidList"/>
    <dgm:cxn modelId="{5108CB0B-553A-4AFC-802C-52D22654B0FF}" type="presParOf" srcId="{69388B3F-39CE-40B9-85E2-5E18D9700136}" destId="{C03F31B7-6E46-45E2-AB5F-AEFA2221CB7A}" srcOrd="1" destOrd="0" presId="urn:microsoft.com/office/officeart/2018/2/layout/IconVerticalSolidList"/>
    <dgm:cxn modelId="{42D06EA6-E002-4295-8389-F5D0B159B24E}" type="presParOf" srcId="{69388B3F-39CE-40B9-85E2-5E18D9700136}" destId="{FBDE12C9-823E-420F-88B1-905983971A5F}" srcOrd="2" destOrd="0" presId="urn:microsoft.com/office/officeart/2018/2/layout/IconVerticalSolidList"/>
    <dgm:cxn modelId="{3CA7E804-772E-45F2-B878-F41A5363671B}" type="presParOf" srcId="{69388B3F-39CE-40B9-85E2-5E18D9700136}" destId="{424382C0-A210-4591-92C8-D70EC5E50E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889940-DA9F-439E-8B1B-750C4023D8FD}" type="doc">
      <dgm:prSet loTypeId="urn:microsoft.com/office/officeart/2005/8/layout/chevron1" loCatId="process" qsTypeId="urn:microsoft.com/office/officeart/2005/8/quickstyle/simple1" qsCatId="simple" csTypeId="urn:microsoft.com/office/officeart/2005/8/colors/accent1_2" csCatId="accent1" phldr="1"/>
      <dgm:spPr/>
    </dgm:pt>
    <dgm:pt modelId="{B6BF92ED-9D18-4F57-9159-3684FEFF0C4C}" type="pres">
      <dgm:prSet presAssocID="{D9889940-DA9F-439E-8B1B-750C4023D8FD}" presName="Name0" presStyleCnt="0">
        <dgm:presLayoutVars>
          <dgm:dir/>
          <dgm:animLvl val="lvl"/>
          <dgm:resizeHandles val="exact"/>
        </dgm:presLayoutVars>
      </dgm:prSet>
      <dgm:spPr/>
    </dgm:pt>
  </dgm:ptLst>
  <dgm:cxnLst>
    <dgm:cxn modelId="{681CF39E-EC38-406F-9CE3-A5C9567482DA}" type="presOf" srcId="{D9889940-DA9F-439E-8B1B-750C4023D8FD}" destId="{B6BF92ED-9D18-4F57-9159-3684FEFF0C4C}"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AE8290-F4F4-4BC8-9DC4-2EFF3D34E1D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527CB09E-580F-449C-9EF1-B624E2ED1BCD}">
      <dgm:prSet phldrT="[Texto]"/>
      <dgm:spPr/>
      <dgm:t>
        <a:bodyPr/>
        <a:lstStyle/>
        <a:p>
          <a:r>
            <a:rPr lang="pt-BR" dirty="0"/>
            <a:t>1935</a:t>
          </a:r>
        </a:p>
      </dgm:t>
    </dgm:pt>
    <dgm:pt modelId="{5B44F295-8302-4315-A61F-68D30B41AE79}" type="parTrans" cxnId="{97093783-2E81-4201-B065-0D80AC7DEAB7}">
      <dgm:prSet/>
      <dgm:spPr/>
      <dgm:t>
        <a:bodyPr/>
        <a:lstStyle/>
        <a:p>
          <a:endParaRPr lang="pt-BR"/>
        </a:p>
      </dgm:t>
    </dgm:pt>
    <dgm:pt modelId="{76783F85-35C2-411D-A664-61292F034C2D}" type="sibTrans" cxnId="{97093783-2E81-4201-B065-0D80AC7DEAB7}">
      <dgm:prSet/>
      <dgm:spPr/>
      <dgm:t>
        <a:bodyPr/>
        <a:lstStyle/>
        <a:p>
          <a:endParaRPr lang="pt-BR"/>
        </a:p>
      </dgm:t>
    </dgm:pt>
    <dgm:pt modelId="{2F705C3A-6184-41DD-8E88-637AE6922CFA}">
      <dgm:prSet phldrT="[Texto]"/>
      <dgm:spPr/>
      <dgm:t>
        <a:bodyPr/>
        <a:lstStyle/>
        <a:p>
          <a:r>
            <a:rPr lang="pt-BR" dirty="0"/>
            <a:t> EPR </a:t>
          </a:r>
          <a:r>
            <a:rPr lang="pt-BR" dirty="0" err="1"/>
            <a:t>Paper</a:t>
          </a:r>
          <a:r>
            <a:rPr lang="pt-BR" dirty="0"/>
            <a:t> (</a:t>
          </a:r>
          <a:r>
            <a:rPr lang="pt-BR" dirty="0" err="1"/>
            <a:t>Gedankenexperiment</a:t>
          </a:r>
          <a:r>
            <a:rPr lang="pt-BR" dirty="0"/>
            <a:t>)</a:t>
          </a:r>
        </a:p>
      </dgm:t>
    </dgm:pt>
    <dgm:pt modelId="{2AB4F7DD-11A7-4649-AC42-04106E1CA2DF}" type="parTrans" cxnId="{FCD882A0-8909-45EE-AEAD-093B8BEE3C15}">
      <dgm:prSet/>
      <dgm:spPr/>
      <dgm:t>
        <a:bodyPr/>
        <a:lstStyle/>
        <a:p>
          <a:endParaRPr lang="pt-BR"/>
        </a:p>
      </dgm:t>
    </dgm:pt>
    <dgm:pt modelId="{403189E1-4BB3-46A6-A57B-0682F21471CC}" type="sibTrans" cxnId="{FCD882A0-8909-45EE-AEAD-093B8BEE3C15}">
      <dgm:prSet/>
      <dgm:spPr/>
      <dgm:t>
        <a:bodyPr/>
        <a:lstStyle/>
        <a:p>
          <a:endParaRPr lang="pt-BR"/>
        </a:p>
      </dgm:t>
    </dgm:pt>
    <dgm:pt modelId="{90C57058-284A-44A0-9660-8099FF3E43F1}">
      <dgm:prSet phldrT="[Texto]"/>
      <dgm:spPr/>
      <dgm:t>
        <a:bodyPr/>
        <a:lstStyle/>
        <a:p>
          <a:r>
            <a:rPr lang="pt-BR" dirty="0"/>
            <a:t>1964</a:t>
          </a:r>
        </a:p>
      </dgm:t>
    </dgm:pt>
    <dgm:pt modelId="{40546459-64E2-4564-B8F0-3EC927BE470E}" type="parTrans" cxnId="{3B67B44B-9D87-4769-A903-21938417F9D2}">
      <dgm:prSet/>
      <dgm:spPr/>
      <dgm:t>
        <a:bodyPr/>
        <a:lstStyle/>
        <a:p>
          <a:endParaRPr lang="pt-BR"/>
        </a:p>
      </dgm:t>
    </dgm:pt>
    <dgm:pt modelId="{241789BA-93D2-4D21-B9B6-7C81E9E5F840}" type="sibTrans" cxnId="{3B67B44B-9D87-4769-A903-21938417F9D2}">
      <dgm:prSet/>
      <dgm:spPr/>
      <dgm:t>
        <a:bodyPr/>
        <a:lstStyle/>
        <a:p>
          <a:endParaRPr lang="pt-BR"/>
        </a:p>
      </dgm:t>
    </dgm:pt>
    <dgm:pt modelId="{F3C3BAAD-89E0-444C-9A16-3B808CF43668}">
      <dgm:prSet phldrT="[Texto]"/>
      <dgm:spPr/>
      <dgm:t>
        <a:bodyPr/>
        <a:lstStyle/>
        <a:p>
          <a:r>
            <a:rPr lang="pt-BR" dirty="0"/>
            <a:t> </a:t>
          </a:r>
          <a:r>
            <a:rPr lang="pt-BR" dirty="0" err="1"/>
            <a:t>Bell’s</a:t>
          </a:r>
          <a:r>
            <a:rPr lang="pt-BR" dirty="0"/>
            <a:t> </a:t>
          </a:r>
          <a:r>
            <a:rPr lang="pt-BR" dirty="0" err="1"/>
            <a:t>Theorem</a:t>
          </a:r>
          <a:endParaRPr lang="pt-BR" dirty="0"/>
        </a:p>
      </dgm:t>
    </dgm:pt>
    <dgm:pt modelId="{F6279FDE-9FD2-4650-ADE9-44471267B92D}" type="parTrans" cxnId="{B04E0DEF-DD06-4F62-954A-2C9EB8E71AE1}">
      <dgm:prSet/>
      <dgm:spPr/>
      <dgm:t>
        <a:bodyPr/>
        <a:lstStyle/>
        <a:p>
          <a:endParaRPr lang="pt-BR"/>
        </a:p>
      </dgm:t>
    </dgm:pt>
    <dgm:pt modelId="{FDD8494A-D23C-44C6-83ED-E7C185F9BD85}" type="sibTrans" cxnId="{B04E0DEF-DD06-4F62-954A-2C9EB8E71AE1}">
      <dgm:prSet/>
      <dgm:spPr/>
      <dgm:t>
        <a:bodyPr/>
        <a:lstStyle/>
        <a:p>
          <a:endParaRPr lang="pt-BR"/>
        </a:p>
      </dgm:t>
    </dgm:pt>
    <dgm:pt modelId="{482A3229-380A-4682-A94C-F9C48AFD932F}">
      <dgm:prSet phldrT="[Texto]"/>
      <dgm:spPr/>
      <dgm:t>
        <a:bodyPr/>
        <a:lstStyle/>
        <a:p>
          <a:r>
            <a:rPr lang="pt-BR" dirty="0"/>
            <a:t>1980-1982</a:t>
          </a:r>
        </a:p>
      </dgm:t>
    </dgm:pt>
    <dgm:pt modelId="{89D1315B-68D5-4720-BFD0-57AD6F22A92B}" type="parTrans" cxnId="{9AE92910-26CA-4D21-BC89-058BED346029}">
      <dgm:prSet/>
      <dgm:spPr/>
      <dgm:t>
        <a:bodyPr/>
        <a:lstStyle/>
        <a:p>
          <a:endParaRPr lang="pt-BR"/>
        </a:p>
      </dgm:t>
    </dgm:pt>
    <dgm:pt modelId="{76E8A71B-5F06-4FA3-A5B6-B11E686A4FEA}" type="sibTrans" cxnId="{9AE92910-26CA-4D21-BC89-058BED346029}">
      <dgm:prSet/>
      <dgm:spPr/>
      <dgm:t>
        <a:bodyPr/>
        <a:lstStyle/>
        <a:p>
          <a:endParaRPr lang="pt-BR"/>
        </a:p>
      </dgm:t>
    </dgm:pt>
    <dgm:pt modelId="{8CE2E91B-1010-4D67-B89F-58063EF0AFF4}">
      <dgm:prSet phldrT="[Texto]"/>
      <dgm:spPr/>
      <dgm:t>
        <a:bodyPr/>
        <a:lstStyle/>
        <a:p>
          <a:r>
            <a:rPr lang="pt-BR" dirty="0"/>
            <a:t> </a:t>
          </a:r>
          <a:r>
            <a:rPr lang="pt-BR" dirty="0" err="1"/>
            <a:t>Aspect’s</a:t>
          </a:r>
          <a:r>
            <a:rPr lang="pt-BR" dirty="0"/>
            <a:t> </a:t>
          </a:r>
          <a:r>
            <a:rPr lang="pt-BR" dirty="0" err="1"/>
            <a:t>experiments</a:t>
          </a:r>
          <a:endParaRPr lang="pt-BR" dirty="0"/>
        </a:p>
      </dgm:t>
    </dgm:pt>
    <dgm:pt modelId="{D6EF9E12-5B34-4CF4-B730-012B3AD0295D}" type="parTrans" cxnId="{301B99DE-0BF9-4245-B92F-1ABD8A5A17C3}">
      <dgm:prSet/>
      <dgm:spPr/>
      <dgm:t>
        <a:bodyPr/>
        <a:lstStyle/>
        <a:p>
          <a:endParaRPr lang="pt-BR"/>
        </a:p>
      </dgm:t>
    </dgm:pt>
    <dgm:pt modelId="{E8C96E6C-0892-4175-926B-A597692A1748}" type="sibTrans" cxnId="{301B99DE-0BF9-4245-B92F-1ABD8A5A17C3}">
      <dgm:prSet/>
      <dgm:spPr/>
      <dgm:t>
        <a:bodyPr/>
        <a:lstStyle/>
        <a:p>
          <a:endParaRPr lang="pt-BR"/>
        </a:p>
      </dgm:t>
    </dgm:pt>
    <dgm:pt modelId="{AE267E5B-8BB8-42D5-8287-30B090FD7E3B}">
      <dgm:prSet phldrT="[Texto]"/>
      <dgm:spPr/>
      <dgm:t>
        <a:bodyPr/>
        <a:lstStyle/>
        <a:p>
          <a:r>
            <a:rPr lang="pt-BR" dirty="0"/>
            <a:t>1951</a:t>
          </a:r>
        </a:p>
      </dgm:t>
    </dgm:pt>
    <dgm:pt modelId="{A2885DF4-A904-454B-A66C-218D51B322D8}" type="parTrans" cxnId="{5AFFB320-E47A-433D-B361-32F121121671}">
      <dgm:prSet/>
      <dgm:spPr/>
      <dgm:t>
        <a:bodyPr/>
        <a:lstStyle/>
        <a:p>
          <a:endParaRPr lang="pt-BR"/>
        </a:p>
      </dgm:t>
    </dgm:pt>
    <dgm:pt modelId="{F7AB8C50-0551-4ABE-BC12-96B4B40506A2}" type="sibTrans" cxnId="{5AFFB320-E47A-433D-B361-32F121121671}">
      <dgm:prSet/>
      <dgm:spPr/>
      <dgm:t>
        <a:bodyPr/>
        <a:lstStyle/>
        <a:p>
          <a:endParaRPr lang="pt-BR"/>
        </a:p>
      </dgm:t>
    </dgm:pt>
    <dgm:pt modelId="{1D698EE1-CF92-4A66-B31C-4BD1BFD49054}">
      <dgm:prSet phldrT="[Texto]"/>
      <dgm:spPr/>
      <dgm:t>
        <a:bodyPr/>
        <a:lstStyle/>
        <a:p>
          <a:r>
            <a:rPr lang="pt-BR" b="0" i="0" dirty="0" err="1"/>
            <a:t>Bohm's</a:t>
          </a:r>
          <a:r>
            <a:rPr lang="pt-BR" b="0" i="0" dirty="0"/>
            <a:t> </a:t>
          </a:r>
          <a:r>
            <a:rPr lang="pt-BR" b="0" i="0" dirty="0" err="1"/>
            <a:t>variant</a:t>
          </a:r>
          <a:endParaRPr lang="pt-BR" b="0" dirty="0"/>
        </a:p>
      </dgm:t>
    </dgm:pt>
    <dgm:pt modelId="{DE25D242-7FD0-4B11-A75C-D93DF9B99A3A}" type="parTrans" cxnId="{23952205-83F5-479D-8EB6-4AE2C538A359}">
      <dgm:prSet/>
      <dgm:spPr/>
      <dgm:t>
        <a:bodyPr/>
        <a:lstStyle/>
        <a:p>
          <a:endParaRPr lang="pt-BR"/>
        </a:p>
      </dgm:t>
    </dgm:pt>
    <dgm:pt modelId="{11E9865C-A73D-4693-92B8-D18DFBAC58BD}" type="sibTrans" cxnId="{23952205-83F5-479D-8EB6-4AE2C538A359}">
      <dgm:prSet/>
      <dgm:spPr/>
      <dgm:t>
        <a:bodyPr/>
        <a:lstStyle/>
        <a:p>
          <a:endParaRPr lang="pt-BR"/>
        </a:p>
      </dgm:t>
    </dgm:pt>
    <dgm:pt modelId="{E727C8A6-8AF8-4CF7-A2D4-225FAFFAC8DB}">
      <dgm:prSet phldrT="[Texto]"/>
      <dgm:spPr/>
      <dgm:t>
        <a:bodyPr/>
        <a:lstStyle/>
        <a:p>
          <a:r>
            <a:rPr lang="pt-BR" dirty="0"/>
            <a:t>1969</a:t>
          </a:r>
        </a:p>
      </dgm:t>
    </dgm:pt>
    <dgm:pt modelId="{EF2C4AEC-5983-49A8-9E18-EAAB7519F852}" type="parTrans" cxnId="{C9F8899C-280C-4610-97FF-30AF5AD06567}">
      <dgm:prSet/>
      <dgm:spPr/>
      <dgm:t>
        <a:bodyPr/>
        <a:lstStyle/>
        <a:p>
          <a:endParaRPr lang="pt-BR"/>
        </a:p>
      </dgm:t>
    </dgm:pt>
    <dgm:pt modelId="{BFE1F8BC-EFE7-4AC3-B978-82EE2F695B29}" type="sibTrans" cxnId="{C9F8899C-280C-4610-97FF-30AF5AD06567}">
      <dgm:prSet/>
      <dgm:spPr/>
      <dgm:t>
        <a:bodyPr/>
        <a:lstStyle/>
        <a:p>
          <a:endParaRPr lang="pt-BR"/>
        </a:p>
      </dgm:t>
    </dgm:pt>
    <dgm:pt modelId="{A6330224-C126-4734-A972-72058580D32C}">
      <dgm:prSet phldrT="[Texto]"/>
      <dgm:spPr/>
      <dgm:t>
        <a:bodyPr/>
        <a:lstStyle/>
        <a:p>
          <a:r>
            <a:rPr lang="pt-BR" dirty="0" err="1"/>
            <a:t>Clauser</a:t>
          </a:r>
          <a:r>
            <a:rPr lang="pt-BR" dirty="0"/>
            <a:t>, Horne, </a:t>
          </a:r>
          <a:r>
            <a:rPr lang="pt-BR" dirty="0" err="1"/>
            <a:t>Shimony</a:t>
          </a:r>
          <a:r>
            <a:rPr lang="pt-BR" dirty="0"/>
            <a:t> </a:t>
          </a:r>
          <a:r>
            <a:rPr lang="pt-BR" dirty="0" err="1"/>
            <a:t>and</a:t>
          </a:r>
          <a:r>
            <a:rPr lang="pt-BR" dirty="0"/>
            <a:t> Holt </a:t>
          </a:r>
          <a:r>
            <a:rPr lang="pt-BR" dirty="0" err="1"/>
            <a:t>extended</a:t>
          </a:r>
          <a:r>
            <a:rPr lang="pt-BR" dirty="0"/>
            <a:t> </a:t>
          </a:r>
          <a:r>
            <a:rPr lang="pt-BR" dirty="0" err="1"/>
            <a:t>Bell’s</a:t>
          </a:r>
          <a:r>
            <a:rPr lang="pt-BR" dirty="0"/>
            <a:t> </a:t>
          </a:r>
          <a:r>
            <a:rPr lang="pt-BR" dirty="0" err="1"/>
            <a:t>theorem</a:t>
          </a:r>
          <a:r>
            <a:rPr lang="pt-BR" dirty="0"/>
            <a:t> </a:t>
          </a:r>
          <a:r>
            <a:rPr lang="pt-BR" dirty="0" err="1"/>
            <a:t>to</a:t>
          </a:r>
          <a:r>
            <a:rPr lang="pt-BR" dirty="0"/>
            <a:t> include </a:t>
          </a:r>
          <a:r>
            <a:rPr lang="pt-BR" dirty="0" err="1"/>
            <a:t>actual</a:t>
          </a:r>
          <a:r>
            <a:rPr lang="pt-BR" dirty="0"/>
            <a:t> systems</a:t>
          </a:r>
        </a:p>
      </dgm:t>
    </dgm:pt>
    <dgm:pt modelId="{AB7DA15F-0954-4228-8C40-3A5F447B5206}" type="parTrans" cxnId="{EC0A3142-A135-4345-962E-B0B73187E626}">
      <dgm:prSet/>
      <dgm:spPr/>
      <dgm:t>
        <a:bodyPr/>
        <a:lstStyle/>
        <a:p>
          <a:endParaRPr lang="pt-BR"/>
        </a:p>
      </dgm:t>
    </dgm:pt>
    <dgm:pt modelId="{C41C8C4D-EFE5-46CF-B2A7-D73F67577B51}" type="sibTrans" cxnId="{EC0A3142-A135-4345-962E-B0B73187E626}">
      <dgm:prSet/>
      <dgm:spPr/>
      <dgm:t>
        <a:bodyPr/>
        <a:lstStyle/>
        <a:p>
          <a:endParaRPr lang="pt-BR"/>
        </a:p>
      </dgm:t>
    </dgm:pt>
    <dgm:pt modelId="{8B563B98-8443-498E-A295-8072786C84A5}" type="pres">
      <dgm:prSet presAssocID="{01AE8290-F4F4-4BC8-9DC4-2EFF3D34E1D5}" presName="linearFlow" presStyleCnt="0">
        <dgm:presLayoutVars>
          <dgm:dir/>
          <dgm:animLvl val="lvl"/>
          <dgm:resizeHandles val="exact"/>
        </dgm:presLayoutVars>
      </dgm:prSet>
      <dgm:spPr/>
    </dgm:pt>
    <dgm:pt modelId="{F3F2F210-5695-45B1-8C8C-A85D9D9DEF6E}" type="pres">
      <dgm:prSet presAssocID="{527CB09E-580F-449C-9EF1-B624E2ED1BCD}" presName="composite" presStyleCnt="0"/>
      <dgm:spPr/>
    </dgm:pt>
    <dgm:pt modelId="{97F63098-277E-41A5-8524-A850F6FCAACC}" type="pres">
      <dgm:prSet presAssocID="{527CB09E-580F-449C-9EF1-B624E2ED1BCD}" presName="parentText" presStyleLbl="alignNode1" presStyleIdx="0" presStyleCnt="5">
        <dgm:presLayoutVars>
          <dgm:chMax val="1"/>
          <dgm:bulletEnabled val="1"/>
        </dgm:presLayoutVars>
      </dgm:prSet>
      <dgm:spPr/>
    </dgm:pt>
    <dgm:pt modelId="{5D2C45DC-D303-4232-9BC6-F42A403C5390}" type="pres">
      <dgm:prSet presAssocID="{527CB09E-580F-449C-9EF1-B624E2ED1BCD}" presName="descendantText" presStyleLbl="alignAcc1" presStyleIdx="0" presStyleCnt="5" custLinFactNeighborX="2173" custLinFactNeighborY="-9031">
        <dgm:presLayoutVars>
          <dgm:bulletEnabled val="1"/>
        </dgm:presLayoutVars>
      </dgm:prSet>
      <dgm:spPr/>
    </dgm:pt>
    <dgm:pt modelId="{179C9FC2-E1A1-4F2A-8547-D66F0F06B125}" type="pres">
      <dgm:prSet presAssocID="{76783F85-35C2-411D-A664-61292F034C2D}" presName="sp" presStyleCnt="0"/>
      <dgm:spPr/>
    </dgm:pt>
    <dgm:pt modelId="{87B3E866-1785-459D-890E-8C606F7901AF}" type="pres">
      <dgm:prSet presAssocID="{AE267E5B-8BB8-42D5-8287-30B090FD7E3B}" presName="composite" presStyleCnt="0"/>
      <dgm:spPr/>
    </dgm:pt>
    <dgm:pt modelId="{1C7CFD76-CD1B-48C5-BCE2-008E2E0FC7A7}" type="pres">
      <dgm:prSet presAssocID="{AE267E5B-8BB8-42D5-8287-30B090FD7E3B}" presName="parentText" presStyleLbl="alignNode1" presStyleIdx="1" presStyleCnt="5">
        <dgm:presLayoutVars>
          <dgm:chMax val="1"/>
          <dgm:bulletEnabled val="1"/>
        </dgm:presLayoutVars>
      </dgm:prSet>
      <dgm:spPr/>
    </dgm:pt>
    <dgm:pt modelId="{FE77EACC-2768-443A-B84D-199232E0BB15}" type="pres">
      <dgm:prSet presAssocID="{AE267E5B-8BB8-42D5-8287-30B090FD7E3B}" presName="descendantText" presStyleLbl="alignAcc1" presStyleIdx="1" presStyleCnt="5">
        <dgm:presLayoutVars>
          <dgm:bulletEnabled val="1"/>
        </dgm:presLayoutVars>
      </dgm:prSet>
      <dgm:spPr/>
    </dgm:pt>
    <dgm:pt modelId="{739030D0-EBB7-4B48-B9EE-48E6AD0C30B4}" type="pres">
      <dgm:prSet presAssocID="{F7AB8C50-0551-4ABE-BC12-96B4B40506A2}" presName="sp" presStyleCnt="0"/>
      <dgm:spPr/>
    </dgm:pt>
    <dgm:pt modelId="{4D0AB7C8-7A23-4058-9A6E-9037D23A6FA8}" type="pres">
      <dgm:prSet presAssocID="{90C57058-284A-44A0-9660-8099FF3E43F1}" presName="composite" presStyleCnt="0"/>
      <dgm:spPr/>
    </dgm:pt>
    <dgm:pt modelId="{171F22FD-73AC-402C-B35B-A2732FFEEBB6}" type="pres">
      <dgm:prSet presAssocID="{90C57058-284A-44A0-9660-8099FF3E43F1}" presName="parentText" presStyleLbl="alignNode1" presStyleIdx="2" presStyleCnt="5">
        <dgm:presLayoutVars>
          <dgm:chMax val="1"/>
          <dgm:bulletEnabled val="1"/>
        </dgm:presLayoutVars>
      </dgm:prSet>
      <dgm:spPr/>
    </dgm:pt>
    <dgm:pt modelId="{DDF74DF0-DF07-4A14-ABCD-FB02D6E9B4EB}" type="pres">
      <dgm:prSet presAssocID="{90C57058-284A-44A0-9660-8099FF3E43F1}" presName="descendantText" presStyleLbl="alignAcc1" presStyleIdx="2" presStyleCnt="5">
        <dgm:presLayoutVars>
          <dgm:bulletEnabled val="1"/>
        </dgm:presLayoutVars>
      </dgm:prSet>
      <dgm:spPr/>
    </dgm:pt>
    <dgm:pt modelId="{2B5DCA4B-656B-41F8-A627-4C806DA5F970}" type="pres">
      <dgm:prSet presAssocID="{241789BA-93D2-4D21-B9B6-7C81E9E5F840}" presName="sp" presStyleCnt="0"/>
      <dgm:spPr/>
    </dgm:pt>
    <dgm:pt modelId="{031D6453-C5EB-4862-8A23-C0A822249E51}" type="pres">
      <dgm:prSet presAssocID="{E727C8A6-8AF8-4CF7-A2D4-225FAFFAC8DB}" presName="composite" presStyleCnt="0"/>
      <dgm:spPr/>
    </dgm:pt>
    <dgm:pt modelId="{DDEF8998-9519-456A-A102-020A74716EEC}" type="pres">
      <dgm:prSet presAssocID="{E727C8A6-8AF8-4CF7-A2D4-225FAFFAC8DB}" presName="parentText" presStyleLbl="alignNode1" presStyleIdx="3" presStyleCnt="5">
        <dgm:presLayoutVars>
          <dgm:chMax val="1"/>
          <dgm:bulletEnabled val="1"/>
        </dgm:presLayoutVars>
      </dgm:prSet>
      <dgm:spPr/>
    </dgm:pt>
    <dgm:pt modelId="{105C1DC8-790A-49CF-849D-AD265306CE3F}" type="pres">
      <dgm:prSet presAssocID="{E727C8A6-8AF8-4CF7-A2D4-225FAFFAC8DB}" presName="descendantText" presStyleLbl="alignAcc1" presStyleIdx="3" presStyleCnt="5">
        <dgm:presLayoutVars>
          <dgm:bulletEnabled val="1"/>
        </dgm:presLayoutVars>
      </dgm:prSet>
      <dgm:spPr/>
    </dgm:pt>
    <dgm:pt modelId="{825EA944-3B10-462A-AAB0-66691F8BDC41}" type="pres">
      <dgm:prSet presAssocID="{BFE1F8BC-EFE7-4AC3-B978-82EE2F695B29}" presName="sp" presStyleCnt="0"/>
      <dgm:spPr/>
    </dgm:pt>
    <dgm:pt modelId="{649F4C97-1411-4A61-AE1A-FDDB6B5173D9}" type="pres">
      <dgm:prSet presAssocID="{482A3229-380A-4682-A94C-F9C48AFD932F}" presName="composite" presStyleCnt="0"/>
      <dgm:spPr/>
    </dgm:pt>
    <dgm:pt modelId="{FE5CC0BD-B204-4296-98A8-D6849140A7F6}" type="pres">
      <dgm:prSet presAssocID="{482A3229-380A-4682-A94C-F9C48AFD932F}" presName="parentText" presStyleLbl="alignNode1" presStyleIdx="4" presStyleCnt="5">
        <dgm:presLayoutVars>
          <dgm:chMax val="1"/>
          <dgm:bulletEnabled val="1"/>
        </dgm:presLayoutVars>
      </dgm:prSet>
      <dgm:spPr/>
    </dgm:pt>
    <dgm:pt modelId="{D8DB8377-219B-4C70-AD05-7A071E3739AB}" type="pres">
      <dgm:prSet presAssocID="{482A3229-380A-4682-A94C-F9C48AFD932F}" presName="descendantText" presStyleLbl="alignAcc1" presStyleIdx="4" presStyleCnt="5">
        <dgm:presLayoutVars>
          <dgm:bulletEnabled val="1"/>
        </dgm:presLayoutVars>
      </dgm:prSet>
      <dgm:spPr/>
    </dgm:pt>
  </dgm:ptLst>
  <dgm:cxnLst>
    <dgm:cxn modelId="{23952205-83F5-479D-8EB6-4AE2C538A359}" srcId="{AE267E5B-8BB8-42D5-8287-30B090FD7E3B}" destId="{1D698EE1-CF92-4A66-B31C-4BD1BFD49054}" srcOrd="0" destOrd="0" parTransId="{DE25D242-7FD0-4B11-A75C-D93DF9B99A3A}" sibTransId="{11E9865C-A73D-4693-92B8-D18DFBAC58BD}"/>
    <dgm:cxn modelId="{9AE92910-26CA-4D21-BC89-058BED346029}" srcId="{01AE8290-F4F4-4BC8-9DC4-2EFF3D34E1D5}" destId="{482A3229-380A-4682-A94C-F9C48AFD932F}" srcOrd="4" destOrd="0" parTransId="{89D1315B-68D5-4720-BFD0-57AD6F22A92B}" sibTransId="{76E8A71B-5F06-4FA3-A5B6-B11E686A4FEA}"/>
    <dgm:cxn modelId="{5AFFB320-E47A-433D-B361-32F121121671}" srcId="{01AE8290-F4F4-4BC8-9DC4-2EFF3D34E1D5}" destId="{AE267E5B-8BB8-42D5-8287-30B090FD7E3B}" srcOrd="1" destOrd="0" parTransId="{A2885DF4-A904-454B-A66C-218D51B322D8}" sibTransId="{F7AB8C50-0551-4ABE-BC12-96B4B40506A2}"/>
    <dgm:cxn modelId="{6B422722-8156-471D-A1DA-4963BDCBE74B}" type="presOf" srcId="{01AE8290-F4F4-4BC8-9DC4-2EFF3D34E1D5}" destId="{8B563B98-8443-498E-A295-8072786C84A5}" srcOrd="0" destOrd="0" presId="urn:microsoft.com/office/officeart/2005/8/layout/chevron2"/>
    <dgm:cxn modelId="{3DD7183C-048F-4DF4-942B-EA786626E534}" type="presOf" srcId="{1D698EE1-CF92-4A66-B31C-4BD1BFD49054}" destId="{FE77EACC-2768-443A-B84D-199232E0BB15}" srcOrd="0" destOrd="0" presId="urn:microsoft.com/office/officeart/2005/8/layout/chevron2"/>
    <dgm:cxn modelId="{1A288A40-A78A-4515-8139-CD428F8BFC32}" type="presOf" srcId="{8CE2E91B-1010-4D67-B89F-58063EF0AFF4}" destId="{D8DB8377-219B-4C70-AD05-7A071E3739AB}" srcOrd="0" destOrd="0" presId="urn:microsoft.com/office/officeart/2005/8/layout/chevron2"/>
    <dgm:cxn modelId="{6B06985F-B77D-4221-B516-0E0CE0224792}" type="presOf" srcId="{F3C3BAAD-89E0-444C-9A16-3B808CF43668}" destId="{DDF74DF0-DF07-4A14-ABCD-FB02D6E9B4EB}" srcOrd="0" destOrd="0" presId="urn:microsoft.com/office/officeart/2005/8/layout/chevron2"/>
    <dgm:cxn modelId="{561A1242-D5E2-47AF-8C82-ED84EFC7A6EF}" type="presOf" srcId="{527CB09E-580F-449C-9EF1-B624E2ED1BCD}" destId="{97F63098-277E-41A5-8524-A850F6FCAACC}" srcOrd="0" destOrd="0" presId="urn:microsoft.com/office/officeart/2005/8/layout/chevron2"/>
    <dgm:cxn modelId="{EC0A3142-A135-4345-962E-B0B73187E626}" srcId="{E727C8A6-8AF8-4CF7-A2D4-225FAFFAC8DB}" destId="{A6330224-C126-4734-A972-72058580D32C}" srcOrd="0" destOrd="0" parTransId="{AB7DA15F-0954-4228-8C40-3A5F447B5206}" sibTransId="{C41C8C4D-EFE5-46CF-B2A7-D73F67577B51}"/>
    <dgm:cxn modelId="{3B67B44B-9D87-4769-A903-21938417F9D2}" srcId="{01AE8290-F4F4-4BC8-9DC4-2EFF3D34E1D5}" destId="{90C57058-284A-44A0-9660-8099FF3E43F1}" srcOrd="2" destOrd="0" parTransId="{40546459-64E2-4564-B8F0-3EC927BE470E}" sibTransId="{241789BA-93D2-4D21-B9B6-7C81E9E5F840}"/>
    <dgm:cxn modelId="{A294B554-EBDF-4762-A87D-9A429D9A3DF9}" type="presOf" srcId="{482A3229-380A-4682-A94C-F9C48AFD932F}" destId="{FE5CC0BD-B204-4296-98A8-D6849140A7F6}" srcOrd="0" destOrd="0" presId="urn:microsoft.com/office/officeart/2005/8/layout/chevron2"/>
    <dgm:cxn modelId="{2F46BD57-2D05-4E2E-B30A-463236CDDFB5}" type="presOf" srcId="{90C57058-284A-44A0-9660-8099FF3E43F1}" destId="{171F22FD-73AC-402C-B35B-A2732FFEEBB6}" srcOrd="0" destOrd="0" presId="urn:microsoft.com/office/officeart/2005/8/layout/chevron2"/>
    <dgm:cxn modelId="{97093783-2E81-4201-B065-0D80AC7DEAB7}" srcId="{01AE8290-F4F4-4BC8-9DC4-2EFF3D34E1D5}" destId="{527CB09E-580F-449C-9EF1-B624E2ED1BCD}" srcOrd="0" destOrd="0" parTransId="{5B44F295-8302-4315-A61F-68D30B41AE79}" sibTransId="{76783F85-35C2-411D-A664-61292F034C2D}"/>
    <dgm:cxn modelId="{20623897-7C4D-4401-B55B-D36A2CA59B6E}" type="presOf" srcId="{2F705C3A-6184-41DD-8E88-637AE6922CFA}" destId="{5D2C45DC-D303-4232-9BC6-F42A403C5390}" srcOrd="0" destOrd="0" presId="urn:microsoft.com/office/officeart/2005/8/layout/chevron2"/>
    <dgm:cxn modelId="{C9F8899C-280C-4610-97FF-30AF5AD06567}" srcId="{01AE8290-F4F4-4BC8-9DC4-2EFF3D34E1D5}" destId="{E727C8A6-8AF8-4CF7-A2D4-225FAFFAC8DB}" srcOrd="3" destOrd="0" parTransId="{EF2C4AEC-5983-49A8-9E18-EAAB7519F852}" sibTransId="{BFE1F8BC-EFE7-4AC3-B978-82EE2F695B29}"/>
    <dgm:cxn modelId="{FCD882A0-8909-45EE-AEAD-093B8BEE3C15}" srcId="{527CB09E-580F-449C-9EF1-B624E2ED1BCD}" destId="{2F705C3A-6184-41DD-8E88-637AE6922CFA}" srcOrd="0" destOrd="0" parTransId="{2AB4F7DD-11A7-4649-AC42-04106E1CA2DF}" sibTransId="{403189E1-4BB3-46A6-A57B-0682F21471CC}"/>
    <dgm:cxn modelId="{1FA7F2AC-47A2-471B-9B05-68488ABA0B3F}" type="presOf" srcId="{AE267E5B-8BB8-42D5-8287-30B090FD7E3B}" destId="{1C7CFD76-CD1B-48C5-BCE2-008E2E0FC7A7}" srcOrd="0" destOrd="0" presId="urn:microsoft.com/office/officeart/2005/8/layout/chevron2"/>
    <dgm:cxn modelId="{1099FBD6-993C-4E59-A7DD-1DE3F9B1541B}" type="presOf" srcId="{E727C8A6-8AF8-4CF7-A2D4-225FAFFAC8DB}" destId="{DDEF8998-9519-456A-A102-020A74716EEC}" srcOrd="0" destOrd="0" presId="urn:microsoft.com/office/officeart/2005/8/layout/chevron2"/>
    <dgm:cxn modelId="{301B99DE-0BF9-4245-B92F-1ABD8A5A17C3}" srcId="{482A3229-380A-4682-A94C-F9C48AFD932F}" destId="{8CE2E91B-1010-4D67-B89F-58063EF0AFF4}" srcOrd="0" destOrd="0" parTransId="{D6EF9E12-5B34-4CF4-B730-012B3AD0295D}" sibTransId="{E8C96E6C-0892-4175-926B-A597692A1748}"/>
    <dgm:cxn modelId="{B04E0DEF-DD06-4F62-954A-2C9EB8E71AE1}" srcId="{90C57058-284A-44A0-9660-8099FF3E43F1}" destId="{F3C3BAAD-89E0-444C-9A16-3B808CF43668}" srcOrd="0" destOrd="0" parTransId="{F6279FDE-9FD2-4650-ADE9-44471267B92D}" sibTransId="{FDD8494A-D23C-44C6-83ED-E7C185F9BD85}"/>
    <dgm:cxn modelId="{5EF643F7-8E15-49D1-A186-8BC4A54555FA}" type="presOf" srcId="{A6330224-C126-4734-A972-72058580D32C}" destId="{105C1DC8-790A-49CF-849D-AD265306CE3F}" srcOrd="0" destOrd="0" presId="urn:microsoft.com/office/officeart/2005/8/layout/chevron2"/>
    <dgm:cxn modelId="{2E890C46-26F4-4D4D-89C4-351FA8B073E9}" type="presParOf" srcId="{8B563B98-8443-498E-A295-8072786C84A5}" destId="{F3F2F210-5695-45B1-8C8C-A85D9D9DEF6E}" srcOrd="0" destOrd="0" presId="urn:microsoft.com/office/officeart/2005/8/layout/chevron2"/>
    <dgm:cxn modelId="{0C0CFFC3-5F72-4DD4-83AC-FC0164400DAD}" type="presParOf" srcId="{F3F2F210-5695-45B1-8C8C-A85D9D9DEF6E}" destId="{97F63098-277E-41A5-8524-A850F6FCAACC}" srcOrd="0" destOrd="0" presId="urn:microsoft.com/office/officeart/2005/8/layout/chevron2"/>
    <dgm:cxn modelId="{CBA92E5D-E3E4-4D82-93F1-568005735C51}" type="presParOf" srcId="{F3F2F210-5695-45B1-8C8C-A85D9D9DEF6E}" destId="{5D2C45DC-D303-4232-9BC6-F42A403C5390}" srcOrd="1" destOrd="0" presId="urn:microsoft.com/office/officeart/2005/8/layout/chevron2"/>
    <dgm:cxn modelId="{74CF27F3-87BD-4E95-99AC-A28A2BFC7456}" type="presParOf" srcId="{8B563B98-8443-498E-A295-8072786C84A5}" destId="{179C9FC2-E1A1-4F2A-8547-D66F0F06B125}" srcOrd="1" destOrd="0" presId="urn:microsoft.com/office/officeart/2005/8/layout/chevron2"/>
    <dgm:cxn modelId="{599C99DA-3C49-48B8-AD7D-FFB0424FDB39}" type="presParOf" srcId="{8B563B98-8443-498E-A295-8072786C84A5}" destId="{87B3E866-1785-459D-890E-8C606F7901AF}" srcOrd="2" destOrd="0" presId="urn:microsoft.com/office/officeart/2005/8/layout/chevron2"/>
    <dgm:cxn modelId="{0DFB254B-A10E-4BDA-B3FE-A654E90DD9C3}" type="presParOf" srcId="{87B3E866-1785-459D-890E-8C606F7901AF}" destId="{1C7CFD76-CD1B-48C5-BCE2-008E2E0FC7A7}" srcOrd="0" destOrd="0" presId="urn:microsoft.com/office/officeart/2005/8/layout/chevron2"/>
    <dgm:cxn modelId="{54B6E5F8-ADF1-48CD-82D1-BBF80249B579}" type="presParOf" srcId="{87B3E866-1785-459D-890E-8C606F7901AF}" destId="{FE77EACC-2768-443A-B84D-199232E0BB15}" srcOrd="1" destOrd="0" presId="urn:microsoft.com/office/officeart/2005/8/layout/chevron2"/>
    <dgm:cxn modelId="{C9BEF2F4-A1CE-4B1D-86DF-78E7982B716B}" type="presParOf" srcId="{8B563B98-8443-498E-A295-8072786C84A5}" destId="{739030D0-EBB7-4B48-B9EE-48E6AD0C30B4}" srcOrd="3" destOrd="0" presId="urn:microsoft.com/office/officeart/2005/8/layout/chevron2"/>
    <dgm:cxn modelId="{D9D5373F-B88E-43AB-BA78-A30F497E3FAE}" type="presParOf" srcId="{8B563B98-8443-498E-A295-8072786C84A5}" destId="{4D0AB7C8-7A23-4058-9A6E-9037D23A6FA8}" srcOrd="4" destOrd="0" presId="urn:microsoft.com/office/officeart/2005/8/layout/chevron2"/>
    <dgm:cxn modelId="{FEEF8BA6-592F-4C98-AF3C-4FFE6E1C2A2D}" type="presParOf" srcId="{4D0AB7C8-7A23-4058-9A6E-9037D23A6FA8}" destId="{171F22FD-73AC-402C-B35B-A2732FFEEBB6}" srcOrd="0" destOrd="0" presId="urn:microsoft.com/office/officeart/2005/8/layout/chevron2"/>
    <dgm:cxn modelId="{5B7F8E37-FB87-4D42-A522-FDE5B20131E1}" type="presParOf" srcId="{4D0AB7C8-7A23-4058-9A6E-9037D23A6FA8}" destId="{DDF74DF0-DF07-4A14-ABCD-FB02D6E9B4EB}" srcOrd="1" destOrd="0" presId="urn:microsoft.com/office/officeart/2005/8/layout/chevron2"/>
    <dgm:cxn modelId="{AC9FA7D6-B6DC-4126-979E-8DF0B6E873B9}" type="presParOf" srcId="{8B563B98-8443-498E-A295-8072786C84A5}" destId="{2B5DCA4B-656B-41F8-A627-4C806DA5F970}" srcOrd="5" destOrd="0" presId="urn:microsoft.com/office/officeart/2005/8/layout/chevron2"/>
    <dgm:cxn modelId="{B375F0A7-1C98-4FB2-A3FF-BC820517C760}" type="presParOf" srcId="{8B563B98-8443-498E-A295-8072786C84A5}" destId="{031D6453-C5EB-4862-8A23-C0A822249E51}" srcOrd="6" destOrd="0" presId="urn:microsoft.com/office/officeart/2005/8/layout/chevron2"/>
    <dgm:cxn modelId="{92FEE27E-0347-4F2B-98DC-7D0C0C5964B4}" type="presParOf" srcId="{031D6453-C5EB-4862-8A23-C0A822249E51}" destId="{DDEF8998-9519-456A-A102-020A74716EEC}" srcOrd="0" destOrd="0" presId="urn:microsoft.com/office/officeart/2005/8/layout/chevron2"/>
    <dgm:cxn modelId="{A842BE4C-1989-43F2-B2F7-F3D8C05153E9}" type="presParOf" srcId="{031D6453-C5EB-4862-8A23-C0A822249E51}" destId="{105C1DC8-790A-49CF-849D-AD265306CE3F}" srcOrd="1" destOrd="0" presId="urn:microsoft.com/office/officeart/2005/8/layout/chevron2"/>
    <dgm:cxn modelId="{438F2F59-F513-46B8-B66D-56588A5C7705}" type="presParOf" srcId="{8B563B98-8443-498E-A295-8072786C84A5}" destId="{825EA944-3B10-462A-AAB0-66691F8BDC41}" srcOrd="7" destOrd="0" presId="urn:microsoft.com/office/officeart/2005/8/layout/chevron2"/>
    <dgm:cxn modelId="{8CD34640-A0EB-4AD1-8883-3C4E42BE8FA3}" type="presParOf" srcId="{8B563B98-8443-498E-A295-8072786C84A5}" destId="{649F4C97-1411-4A61-AE1A-FDDB6B5173D9}" srcOrd="8" destOrd="0" presId="urn:microsoft.com/office/officeart/2005/8/layout/chevron2"/>
    <dgm:cxn modelId="{EC602486-ED19-4718-9E47-10ACABCE8EDD}" type="presParOf" srcId="{649F4C97-1411-4A61-AE1A-FDDB6B5173D9}" destId="{FE5CC0BD-B204-4296-98A8-D6849140A7F6}" srcOrd="0" destOrd="0" presId="urn:microsoft.com/office/officeart/2005/8/layout/chevron2"/>
    <dgm:cxn modelId="{12483B71-BD72-4278-8421-A4700D0A9064}" type="presParOf" srcId="{649F4C97-1411-4A61-AE1A-FDDB6B5173D9}" destId="{D8DB8377-219B-4C70-AD05-7A071E3739A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C8CB04-3C20-4248-B32E-7F7E708AE2A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60BEFD3-FB77-498C-A494-B51B856E41FB}">
      <dgm:prSet/>
      <dgm:spPr/>
      <dgm:t>
        <a:bodyPr/>
        <a:lstStyle/>
        <a:p>
          <a:r>
            <a:rPr lang="en-US"/>
            <a:t>The quantum theory is one of the most successful theories</a:t>
          </a:r>
        </a:p>
      </dgm:t>
    </dgm:pt>
    <dgm:pt modelId="{95506353-13D1-4099-A7ED-D56A9D802DC6}" type="parTrans" cxnId="{5835AAA2-A64F-415B-8322-71FED1F972D7}">
      <dgm:prSet/>
      <dgm:spPr/>
      <dgm:t>
        <a:bodyPr/>
        <a:lstStyle/>
        <a:p>
          <a:endParaRPr lang="en-US"/>
        </a:p>
      </dgm:t>
    </dgm:pt>
    <dgm:pt modelId="{1150E362-734C-44E8-B603-8DB2A9D64954}" type="sibTrans" cxnId="{5835AAA2-A64F-415B-8322-71FED1F972D7}">
      <dgm:prSet/>
      <dgm:spPr/>
      <dgm:t>
        <a:bodyPr/>
        <a:lstStyle/>
        <a:p>
          <a:endParaRPr lang="en-US"/>
        </a:p>
      </dgm:t>
    </dgm:pt>
    <dgm:pt modelId="{2FE1A86E-5041-410D-B06A-FA3471B4B18E}">
      <dgm:prSet/>
      <dgm:spPr/>
      <dgm:t>
        <a:bodyPr/>
        <a:lstStyle/>
        <a:p>
          <a:r>
            <a:rPr lang="en-US"/>
            <a:t>Through works using entangled photons, their completeness and non-locality have been demonstrated</a:t>
          </a:r>
        </a:p>
      </dgm:t>
    </dgm:pt>
    <dgm:pt modelId="{78FFC470-AB21-465B-A0FB-CD4CCF478430}" type="parTrans" cxnId="{FC3759B4-AB87-4828-B8A1-4A6143FC0D5A}">
      <dgm:prSet/>
      <dgm:spPr/>
      <dgm:t>
        <a:bodyPr/>
        <a:lstStyle/>
        <a:p>
          <a:endParaRPr lang="en-US"/>
        </a:p>
      </dgm:t>
    </dgm:pt>
    <dgm:pt modelId="{B140EB67-C227-4F9F-B281-F8769D58130F}" type="sibTrans" cxnId="{FC3759B4-AB87-4828-B8A1-4A6143FC0D5A}">
      <dgm:prSet/>
      <dgm:spPr/>
      <dgm:t>
        <a:bodyPr/>
        <a:lstStyle/>
        <a:p>
          <a:endParaRPr lang="en-US"/>
        </a:p>
      </dgm:t>
    </dgm:pt>
    <dgm:pt modelId="{F296CCC9-E9AB-425E-A717-8574ECF3C3D7}">
      <dgm:prSet/>
      <dgm:spPr/>
      <dgm:t>
        <a:bodyPr/>
        <a:lstStyle/>
        <a:p>
          <a:r>
            <a:rPr lang="en-US"/>
            <a:t>Alain Aspect, John Clauser, and Anton Zeilinger received the Nobel Prize in Physics for their work with entangled photons, establishing the violation of Bell's inequality and paving the way for the development of quantum information</a:t>
          </a:r>
        </a:p>
      </dgm:t>
    </dgm:pt>
    <dgm:pt modelId="{D8F070E7-BFF5-4ADA-91A2-3E23E16C304E}" type="parTrans" cxnId="{3D6FDA8A-0133-46F5-9F6C-07FA95280F66}">
      <dgm:prSet/>
      <dgm:spPr/>
      <dgm:t>
        <a:bodyPr/>
        <a:lstStyle/>
        <a:p>
          <a:endParaRPr lang="en-US"/>
        </a:p>
      </dgm:t>
    </dgm:pt>
    <dgm:pt modelId="{92231A4D-0CC6-416F-81D5-BD644C1DAD74}" type="sibTrans" cxnId="{3D6FDA8A-0133-46F5-9F6C-07FA95280F66}">
      <dgm:prSet/>
      <dgm:spPr/>
      <dgm:t>
        <a:bodyPr/>
        <a:lstStyle/>
        <a:p>
          <a:endParaRPr lang="en-US"/>
        </a:p>
      </dgm:t>
    </dgm:pt>
    <dgm:pt modelId="{4E247D47-CBC5-4AAC-9670-4A5C959EE8BF}" type="pres">
      <dgm:prSet presAssocID="{C1C8CB04-3C20-4248-B32E-7F7E708AE2AA}" presName="linear" presStyleCnt="0">
        <dgm:presLayoutVars>
          <dgm:animLvl val="lvl"/>
          <dgm:resizeHandles val="exact"/>
        </dgm:presLayoutVars>
      </dgm:prSet>
      <dgm:spPr/>
    </dgm:pt>
    <dgm:pt modelId="{C13E5CE2-D955-46F3-BB8F-9E363BE5B084}" type="pres">
      <dgm:prSet presAssocID="{F60BEFD3-FB77-498C-A494-B51B856E41FB}" presName="parentText" presStyleLbl="node1" presStyleIdx="0" presStyleCnt="3">
        <dgm:presLayoutVars>
          <dgm:chMax val="0"/>
          <dgm:bulletEnabled val="1"/>
        </dgm:presLayoutVars>
      </dgm:prSet>
      <dgm:spPr/>
    </dgm:pt>
    <dgm:pt modelId="{07A3DDEA-A1A6-416D-BA53-EC44882A6A42}" type="pres">
      <dgm:prSet presAssocID="{1150E362-734C-44E8-B603-8DB2A9D64954}" presName="spacer" presStyleCnt="0"/>
      <dgm:spPr/>
    </dgm:pt>
    <dgm:pt modelId="{9A5F03E1-ADC6-492C-9714-D188A3EA0FB5}" type="pres">
      <dgm:prSet presAssocID="{2FE1A86E-5041-410D-B06A-FA3471B4B18E}" presName="parentText" presStyleLbl="node1" presStyleIdx="1" presStyleCnt="3">
        <dgm:presLayoutVars>
          <dgm:chMax val="0"/>
          <dgm:bulletEnabled val="1"/>
        </dgm:presLayoutVars>
      </dgm:prSet>
      <dgm:spPr/>
    </dgm:pt>
    <dgm:pt modelId="{FC278866-D16E-455E-9949-4B5386DB078D}" type="pres">
      <dgm:prSet presAssocID="{B140EB67-C227-4F9F-B281-F8769D58130F}" presName="spacer" presStyleCnt="0"/>
      <dgm:spPr/>
    </dgm:pt>
    <dgm:pt modelId="{E080CFC2-04F5-4B86-9F80-8503D4892B00}" type="pres">
      <dgm:prSet presAssocID="{F296CCC9-E9AB-425E-A717-8574ECF3C3D7}" presName="parentText" presStyleLbl="node1" presStyleIdx="2" presStyleCnt="3">
        <dgm:presLayoutVars>
          <dgm:chMax val="0"/>
          <dgm:bulletEnabled val="1"/>
        </dgm:presLayoutVars>
      </dgm:prSet>
      <dgm:spPr/>
    </dgm:pt>
  </dgm:ptLst>
  <dgm:cxnLst>
    <dgm:cxn modelId="{3D6FDA8A-0133-46F5-9F6C-07FA95280F66}" srcId="{C1C8CB04-3C20-4248-B32E-7F7E708AE2AA}" destId="{F296CCC9-E9AB-425E-A717-8574ECF3C3D7}" srcOrd="2" destOrd="0" parTransId="{D8F070E7-BFF5-4ADA-91A2-3E23E16C304E}" sibTransId="{92231A4D-0CC6-416F-81D5-BD644C1DAD74}"/>
    <dgm:cxn modelId="{B9AB1390-A46C-40A7-AC5A-CC936C006993}" type="presOf" srcId="{F60BEFD3-FB77-498C-A494-B51B856E41FB}" destId="{C13E5CE2-D955-46F3-BB8F-9E363BE5B084}" srcOrd="0" destOrd="0" presId="urn:microsoft.com/office/officeart/2005/8/layout/vList2"/>
    <dgm:cxn modelId="{5835AAA2-A64F-415B-8322-71FED1F972D7}" srcId="{C1C8CB04-3C20-4248-B32E-7F7E708AE2AA}" destId="{F60BEFD3-FB77-498C-A494-B51B856E41FB}" srcOrd="0" destOrd="0" parTransId="{95506353-13D1-4099-A7ED-D56A9D802DC6}" sibTransId="{1150E362-734C-44E8-B603-8DB2A9D64954}"/>
    <dgm:cxn modelId="{805228A8-22D5-490B-8DF1-F0B474003C6A}" type="presOf" srcId="{F296CCC9-E9AB-425E-A717-8574ECF3C3D7}" destId="{E080CFC2-04F5-4B86-9F80-8503D4892B00}" srcOrd="0" destOrd="0" presId="urn:microsoft.com/office/officeart/2005/8/layout/vList2"/>
    <dgm:cxn modelId="{A1EA12B4-5955-4337-997D-1E6A80A12B9E}" type="presOf" srcId="{C1C8CB04-3C20-4248-B32E-7F7E708AE2AA}" destId="{4E247D47-CBC5-4AAC-9670-4A5C959EE8BF}" srcOrd="0" destOrd="0" presId="urn:microsoft.com/office/officeart/2005/8/layout/vList2"/>
    <dgm:cxn modelId="{FC3759B4-AB87-4828-B8A1-4A6143FC0D5A}" srcId="{C1C8CB04-3C20-4248-B32E-7F7E708AE2AA}" destId="{2FE1A86E-5041-410D-B06A-FA3471B4B18E}" srcOrd="1" destOrd="0" parTransId="{78FFC470-AB21-465B-A0FB-CD4CCF478430}" sibTransId="{B140EB67-C227-4F9F-B281-F8769D58130F}"/>
    <dgm:cxn modelId="{9982B2D4-F363-4A12-BFB1-DC7302E7E63B}" type="presOf" srcId="{2FE1A86E-5041-410D-B06A-FA3471B4B18E}" destId="{9A5F03E1-ADC6-492C-9714-D188A3EA0FB5}" srcOrd="0" destOrd="0" presId="urn:microsoft.com/office/officeart/2005/8/layout/vList2"/>
    <dgm:cxn modelId="{C2C08635-8031-476D-8AA0-0811EA47B378}" type="presParOf" srcId="{4E247D47-CBC5-4AAC-9670-4A5C959EE8BF}" destId="{C13E5CE2-D955-46F3-BB8F-9E363BE5B084}" srcOrd="0" destOrd="0" presId="urn:microsoft.com/office/officeart/2005/8/layout/vList2"/>
    <dgm:cxn modelId="{BCCC33A2-FC90-45F1-B20B-BE153FD5854B}" type="presParOf" srcId="{4E247D47-CBC5-4AAC-9670-4A5C959EE8BF}" destId="{07A3DDEA-A1A6-416D-BA53-EC44882A6A42}" srcOrd="1" destOrd="0" presId="urn:microsoft.com/office/officeart/2005/8/layout/vList2"/>
    <dgm:cxn modelId="{37F249B7-8F6E-4965-BA27-0D0DB8AA7070}" type="presParOf" srcId="{4E247D47-CBC5-4AAC-9670-4A5C959EE8BF}" destId="{9A5F03E1-ADC6-492C-9714-D188A3EA0FB5}" srcOrd="2" destOrd="0" presId="urn:microsoft.com/office/officeart/2005/8/layout/vList2"/>
    <dgm:cxn modelId="{BD1F92CB-FA98-4991-A8C2-D22A36DDDD5B}" type="presParOf" srcId="{4E247D47-CBC5-4AAC-9670-4A5C959EE8BF}" destId="{FC278866-D16E-455E-9949-4B5386DB078D}" srcOrd="3" destOrd="0" presId="urn:microsoft.com/office/officeart/2005/8/layout/vList2"/>
    <dgm:cxn modelId="{5728AC28-4DFA-409D-A344-635392CE6F58}" type="presParOf" srcId="{4E247D47-CBC5-4AAC-9670-4A5C959EE8BF}" destId="{E080CFC2-04F5-4B86-9F80-8503D4892B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383F7-2ECC-4E46-90CC-A555EF812FB8}">
      <dsp:nvSpPr>
        <dsp:cNvPr id="0" name=""/>
        <dsp:cNvSpPr/>
      </dsp:nvSpPr>
      <dsp:spPr>
        <a:xfrm>
          <a:off x="0" y="299218"/>
          <a:ext cx="6797675" cy="155902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pt-BR" sz="6500" kern="1200" dirty="0" err="1"/>
            <a:t>Realist</a:t>
          </a:r>
          <a:endParaRPr lang="pt-BR" sz="6500" kern="1200" dirty="0"/>
        </a:p>
      </dsp:txBody>
      <dsp:txXfrm>
        <a:off x="76105" y="375323"/>
        <a:ext cx="6645465" cy="1406815"/>
      </dsp:txXfrm>
    </dsp:sp>
    <dsp:sp modelId="{1C7DD301-7F26-453C-9C1C-F183EAE291F6}">
      <dsp:nvSpPr>
        <dsp:cNvPr id="0" name=""/>
        <dsp:cNvSpPr/>
      </dsp:nvSpPr>
      <dsp:spPr>
        <a:xfrm>
          <a:off x="0" y="2045443"/>
          <a:ext cx="6797675" cy="1559025"/>
        </a:xfrm>
        <a:prstGeom prst="round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pt-BR" sz="6500" kern="1200"/>
            <a:t>Orthodox</a:t>
          </a:r>
          <a:endParaRPr lang="pt-BR" sz="6500" kern="1200" dirty="0"/>
        </a:p>
      </dsp:txBody>
      <dsp:txXfrm>
        <a:off x="76105" y="2121548"/>
        <a:ext cx="6645465" cy="1406815"/>
      </dsp:txXfrm>
    </dsp:sp>
    <dsp:sp modelId="{60FB7F4E-6EC8-43A0-BA14-CB80756AC8AE}">
      <dsp:nvSpPr>
        <dsp:cNvPr id="0" name=""/>
        <dsp:cNvSpPr/>
      </dsp:nvSpPr>
      <dsp:spPr>
        <a:xfrm>
          <a:off x="0" y="3791668"/>
          <a:ext cx="6797675" cy="1559025"/>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pt-BR" sz="6500" kern="1200" dirty="0" err="1"/>
            <a:t>Agnostic</a:t>
          </a:r>
          <a:endParaRPr lang="pt-BR" sz="6500" kern="1200" dirty="0"/>
        </a:p>
      </dsp:txBody>
      <dsp:txXfrm>
        <a:off x="76105" y="3867773"/>
        <a:ext cx="6645465"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EDEA6-DE0F-474A-B32E-FAB76FD87E31}">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EBC7D-C871-401A-9338-26BD162D84BF}">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i="0" kern="1200" dirty="0"/>
            <a:t>The Nature should not be probabilistic, but rather entirely deterministic</a:t>
          </a:r>
          <a:endParaRPr lang="en-US" sz="3200" kern="1200" dirty="0"/>
        </a:p>
      </dsp:txBody>
      <dsp:txXfrm>
        <a:off x="0" y="0"/>
        <a:ext cx="6797675" cy="1412477"/>
      </dsp:txXfrm>
    </dsp:sp>
    <dsp:sp modelId="{95D4E9F8-C181-443A-A1C9-68E096650B78}">
      <dsp:nvSpPr>
        <dsp:cNvPr id="0" name=""/>
        <dsp:cNvSpPr/>
      </dsp:nvSpPr>
      <dsp:spPr>
        <a:xfrm>
          <a:off x="0" y="1412478"/>
          <a:ext cx="6797675"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4AB35-E161-4998-9397-C5EC449EEE35}">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i="0" kern="1200" dirty="0"/>
            <a:t>The act of measuring disturbs the system – Uncertainty Principle</a:t>
          </a:r>
          <a:endParaRPr lang="en-US" sz="3200" kern="1200" dirty="0"/>
        </a:p>
      </dsp:txBody>
      <dsp:txXfrm>
        <a:off x="0" y="1412477"/>
        <a:ext cx="6797675" cy="1412477"/>
      </dsp:txXfrm>
    </dsp:sp>
    <dsp:sp modelId="{DD2138E0-D918-466D-B801-E3259C81AF70}">
      <dsp:nvSpPr>
        <dsp:cNvPr id="0" name=""/>
        <dsp:cNvSpPr/>
      </dsp:nvSpPr>
      <dsp:spPr>
        <a:xfrm>
          <a:off x="0" y="2824956"/>
          <a:ext cx="6797675"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1B984-BF53-4719-9678-043491C8F509}">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Quantum mechanics was not wrong, but incomplete</a:t>
          </a:r>
        </a:p>
      </dsp:txBody>
      <dsp:txXfrm>
        <a:off x="0" y="2824955"/>
        <a:ext cx="6797675" cy="1412477"/>
      </dsp:txXfrm>
    </dsp:sp>
    <dsp:sp modelId="{E2361313-BD40-4828-957F-8637A51C1B39}">
      <dsp:nvSpPr>
        <dsp:cNvPr id="0" name=""/>
        <dsp:cNvSpPr/>
      </dsp:nvSpPr>
      <dsp:spPr>
        <a:xfrm>
          <a:off x="0" y="4237434"/>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18EA5-81E9-427A-A482-962A13310178}">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t-BR" sz="3200" kern="1200" dirty="0" err="1"/>
            <a:t>There</a:t>
          </a:r>
          <a:r>
            <a:rPr lang="pt-BR" sz="3200" kern="1200" dirty="0"/>
            <a:t> are Hidden </a:t>
          </a:r>
          <a:r>
            <a:rPr lang="pt-BR" sz="3200" kern="1200" dirty="0" err="1"/>
            <a:t>Variables</a:t>
          </a:r>
          <a:endParaRPr lang="en-US" sz="3200" kern="1200" dirty="0"/>
        </a:p>
      </dsp:txBody>
      <dsp:txXfrm>
        <a:off x="0" y="4237433"/>
        <a:ext cx="6797675" cy="1412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76587-FAA5-4168-AF96-43027FDEFCE8}">
      <dsp:nvSpPr>
        <dsp:cNvPr id="0" name=""/>
        <dsp:cNvSpPr/>
      </dsp:nvSpPr>
      <dsp:spPr>
        <a:xfrm>
          <a:off x="0" y="0"/>
          <a:ext cx="507686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6B25A8-793E-4033-BD80-05774A6ED73B}">
      <dsp:nvSpPr>
        <dsp:cNvPr id="0" name=""/>
        <dsp:cNvSpPr/>
      </dsp:nvSpPr>
      <dsp:spPr>
        <a:xfrm>
          <a:off x="0" y="0"/>
          <a:ext cx="5076863" cy="103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There aren’t Hidden Variables</a:t>
          </a:r>
        </a:p>
      </dsp:txBody>
      <dsp:txXfrm>
        <a:off x="0" y="0"/>
        <a:ext cx="5076863" cy="1037985"/>
      </dsp:txXfrm>
    </dsp:sp>
    <dsp:sp modelId="{AFEF9CD4-259B-444D-8808-D9261FA8FC91}">
      <dsp:nvSpPr>
        <dsp:cNvPr id="0" name=""/>
        <dsp:cNvSpPr/>
      </dsp:nvSpPr>
      <dsp:spPr>
        <a:xfrm>
          <a:off x="0" y="1037985"/>
          <a:ext cx="5076863"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D6DEC-B369-4D9B-91DD-464149CA3D59}">
      <dsp:nvSpPr>
        <dsp:cNvPr id="0" name=""/>
        <dsp:cNvSpPr/>
      </dsp:nvSpPr>
      <dsp:spPr>
        <a:xfrm>
          <a:off x="0" y="1037985"/>
          <a:ext cx="5076863" cy="103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pt-BR" sz="2900" b="0" i="0" kern="1200" dirty="0" err="1"/>
            <a:t>Nature</a:t>
          </a:r>
          <a:r>
            <a:rPr lang="pt-BR" sz="2900" b="0" i="0" kern="1200" dirty="0"/>
            <a:t> </a:t>
          </a:r>
          <a:r>
            <a:rPr lang="pt-BR" sz="2900" b="0" i="0" kern="1200" dirty="0" err="1"/>
            <a:t>is</a:t>
          </a:r>
          <a:r>
            <a:rPr lang="pt-BR" sz="2900" b="0" i="0" kern="1200" dirty="0"/>
            <a:t> </a:t>
          </a:r>
          <a:r>
            <a:rPr lang="pt-BR" sz="2900" b="0" i="0" kern="1200" dirty="0" err="1"/>
            <a:t>intrinsically</a:t>
          </a:r>
          <a:r>
            <a:rPr lang="pt-BR" sz="2900" b="0" i="0" kern="1200" dirty="0"/>
            <a:t> </a:t>
          </a:r>
          <a:r>
            <a:rPr lang="pt-BR" sz="2900" b="0" i="0" kern="1200" dirty="0" err="1"/>
            <a:t>probabilistic</a:t>
          </a:r>
          <a:endParaRPr lang="en-US" sz="2900" kern="1200" dirty="0"/>
        </a:p>
      </dsp:txBody>
      <dsp:txXfrm>
        <a:off x="0" y="1037985"/>
        <a:ext cx="5076863" cy="1037985"/>
      </dsp:txXfrm>
    </dsp:sp>
    <dsp:sp modelId="{B85154E3-ECF5-4024-B796-13F8DB97BD70}">
      <dsp:nvSpPr>
        <dsp:cNvPr id="0" name=""/>
        <dsp:cNvSpPr/>
      </dsp:nvSpPr>
      <dsp:spPr>
        <a:xfrm>
          <a:off x="0" y="2075970"/>
          <a:ext cx="5076863"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32423-DC33-427A-938C-66D83C970321}">
      <dsp:nvSpPr>
        <dsp:cNvPr id="0" name=""/>
        <dsp:cNvSpPr/>
      </dsp:nvSpPr>
      <dsp:spPr>
        <a:xfrm>
          <a:off x="0" y="2075970"/>
          <a:ext cx="5076863" cy="103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Quantum mechanics is complete</a:t>
          </a:r>
        </a:p>
      </dsp:txBody>
      <dsp:txXfrm>
        <a:off x="0" y="2075970"/>
        <a:ext cx="5076863" cy="1037985"/>
      </dsp:txXfrm>
    </dsp:sp>
    <dsp:sp modelId="{D367129E-24A5-41E7-84A2-A3D3D0AEEF76}">
      <dsp:nvSpPr>
        <dsp:cNvPr id="0" name=""/>
        <dsp:cNvSpPr/>
      </dsp:nvSpPr>
      <dsp:spPr>
        <a:xfrm>
          <a:off x="0" y="3113956"/>
          <a:ext cx="5076863"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BF05-8349-4FF4-AB72-7421488E6A78}">
      <dsp:nvSpPr>
        <dsp:cNvPr id="0" name=""/>
        <dsp:cNvSpPr/>
      </dsp:nvSpPr>
      <dsp:spPr>
        <a:xfrm>
          <a:off x="0" y="3113956"/>
          <a:ext cx="5076863" cy="103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 collapse of the wave function</a:t>
          </a:r>
        </a:p>
      </dsp:txBody>
      <dsp:txXfrm>
        <a:off x="0" y="3113956"/>
        <a:ext cx="5076863" cy="1037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65A9B-E8DF-4BA6-949F-A1DA173F3FE3}">
      <dsp:nvSpPr>
        <dsp:cNvPr id="0" name=""/>
        <dsp:cNvSpPr/>
      </dsp:nvSpPr>
      <dsp:spPr>
        <a:xfrm>
          <a:off x="0" y="918110"/>
          <a:ext cx="6797675" cy="1694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E94AE-B5BA-4780-8875-C379B9793FF5}">
      <dsp:nvSpPr>
        <dsp:cNvPr id="0" name=""/>
        <dsp:cNvSpPr/>
      </dsp:nvSpPr>
      <dsp:spPr>
        <a:xfrm>
          <a:off x="512729" y="1299479"/>
          <a:ext cx="932235" cy="932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837B29-D919-459B-9AE6-F263B79B5E9B}">
      <dsp:nvSpPr>
        <dsp:cNvPr id="0" name=""/>
        <dsp:cNvSpPr/>
      </dsp:nvSpPr>
      <dsp:spPr>
        <a:xfrm>
          <a:off x="1957694" y="918110"/>
          <a:ext cx="4839980" cy="169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385" tIns="179385" rIns="179385" bIns="179385" numCol="1" spcCol="1270" anchor="ctr" anchorCtr="0">
          <a:noAutofit/>
        </a:bodyPr>
        <a:lstStyle/>
        <a:p>
          <a:pPr marL="0" lvl="0" indent="0" algn="l" defTabSz="1111250">
            <a:lnSpc>
              <a:spcPct val="100000"/>
            </a:lnSpc>
            <a:spcBef>
              <a:spcPct val="0"/>
            </a:spcBef>
            <a:spcAft>
              <a:spcPct val="35000"/>
            </a:spcAft>
            <a:buNone/>
          </a:pPr>
          <a:r>
            <a:rPr lang="en-US" sz="2500" b="0" i="0" kern="1200" dirty="0"/>
            <a:t>Discussions about the nature of Quantum Mechanics are purely philosophical.</a:t>
          </a:r>
          <a:endParaRPr lang="en-US" sz="2500" kern="1200" dirty="0"/>
        </a:p>
      </dsp:txBody>
      <dsp:txXfrm>
        <a:off x="1957694" y="918110"/>
        <a:ext cx="4839980" cy="1694973"/>
      </dsp:txXfrm>
    </dsp:sp>
    <dsp:sp modelId="{FD0BC779-D148-4EEB-B936-156E3E587E4F}">
      <dsp:nvSpPr>
        <dsp:cNvPr id="0" name=""/>
        <dsp:cNvSpPr/>
      </dsp:nvSpPr>
      <dsp:spPr>
        <a:xfrm>
          <a:off x="0" y="3036827"/>
          <a:ext cx="6797675" cy="1694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3F31B7-6E46-45E2-AB5F-AEFA2221CB7A}">
      <dsp:nvSpPr>
        <dsp:cNvPr id="0" name=""/>
        <dsp:cNvSpPr/>
      </dsp:nvSpPr>
      <dsp:spPr>
        <a:xfrm>
          <a:off x="512729" y="3418196"/>
          <a:ext cx="932235" cy="9322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4382C0-A210-4591-92C8-D70EC5E50EA2}">
      <dsp:nvSpPr>
        <dsp:cNvPr id="0" name=""/>
        <dsp:cNvSpPr/>
      </dsp:nvSpPr>
      <dsp:spPr>
        <a:xfrm>
          <a:off x="1957694" y="3036827"/>
          <a:ext cx="4839980" cy="169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385" tIns="179385" rIns="179385" bIns="179385" numCol="1" spcCol="1270" anchor="ctr" anchorCtr="0">
          <a:noAutofit/>
        </a:bodyPr>
        <a:lstStyle/>
        <a:p>
          <a:pPr marL="0" lvl="0" indent="0" algn="l" defTabSz="1111250">
            <a:lnSpc>
              <a:spcPct val="100000"/>
            </a:lnSpc>
            <a:spcBef>
              <a:spcPct val="0"/>
            </a:spcBef>
            <a:spcAft>
              <a:spcPct val="35000"/>
            </a:spcAft>
            <a:buNone/>
          </a:pPr>
          <a:r>
            <a:rPr lang="pt-BR" sz="2500" kern="1200" dirty="0"/>
            <a:t>Quantum </a:t>
          </a:r>
          <a:r>
            <a:rPr lang="pt-BR" sz="2500" kern="1200" dirty="0" err="1"/>
            <a:t>theory</a:t>
          </a:r>
          <a:r>
            <a:rPr lang="pt-BR" sz="2500" kern="1200" dirty="0"/>
            <a:t> </a:t>
          </a:r>
          <a:r>
            <a:rPr lang="pt-BR" sz="2500" kern="1200" dirty="0" err="1"/>
            <a:t>agreed</a:t>
          </a:r>
          <a:r>
            <a:rPr lang="pt-BR" sz="2500" kern="1200" dirty="0"/>
            <a:t> </a:t>
          </a:r>
          <a:r>
            <a:rPr lang="pt-BR" sz="2500" kern="1200" dirty="0" err="1"/>
            <a:t>with</a:t>
          </a:r>
          <a:r>
            <a:rPr lang="pt-BR" sz="2500" kern="1200" dirty="0"/>
            <a:t> experimental </a:t>
          </a:r>
          <a:r>
            <a:rPr lang="pt-BR" sz="2500" kern="1200" dirty="0" err="1"/>
            <a:t>observations</a:t>
          </a:r>
          <a:endParaRPr lang="en-US" sz="2500" kern="1200" dirty="0"/>
        </a:p>
      </dsp:txBody>
      <dsp:txXfrm>
        <a:off x="1957694" y="3036827"/>
        <a:ext cx="4839980" cy="1694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63098-277E-41A5-8524-A850F6FCAACC}">
      <dsp:nvSpPr>
        <dsp:cNvPr id="0" name=""/>
        <dsp:cNvSpPr/>
      </dsp:nvSpPr>
      <dsp:spPr>
        <a:xfrm rot="5400000">
          <a:off x="-127750" y="127943"/>
          <a:ext cx="851672" cy="59617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t-BR" sz="1000" kern="1200" dirty="0"/>
            <a:t>1935</a:t>
          </a:r>
        </a:p>
      </dsp:txBody>
      <dsp:txXfrm rot="-5400000">
        <a:off x="1" y="298277"/>
        <a:ext cx="596170" cy="255502"/>
      </dsp:txXfrm>
    </dsp:sp>
    <dsp:sp modelId="{5D2C45DC-D303-4232-9BC6-F42A403C5390}">
      <dsp:nvSpPr>
        <dsp:cNvPr id="0" name=""/>
        <dsp:cNvSpPr/>
      </dsp:nvSpPr>
      <dsp:spPr>
        <a:xfrm rot="5400000">
          <a:off x="3215153" y="-2618982"/>
          <a:ext cx="553587" cy="579155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 EPR </a:t>
          </a:r>
          <a:r>
            <a:rPr lang="pt-BR" sz="1700" kern="1200" dirty="0" err="1"/>
            <a:t>Paper</a:t>
          </a:r>
          <a:r>
            <a:rPr lang="pt-BR" sz="1700" kern="1200" dirty="0"/>
            <a:t> (</a:t>
          </a:r>
          <a:r>
            <a:rPr lang="pt-BR" sz="1700" kern="1200" dirty="0" err="1"/>
            <a:t>Gedankenexperiment</a:t>
          </a:r>
          <a:r>
            <a:rPr lang="pt-BR" sz="1700" kern="1200" dirty="0"/>
            <a:t>)</a:t>
          </a:r>
        </a:p>
      </dsp:txBody>
      <dsp:txXfrm rot="-5400000">
        <a:off x="596171" y="27024"/>
        <a:ext cx="5764528" cy="499539"/>
      </dsp:txXfrm>
    </dsp:sp>
    <dsp:sp modelId="{1C7CFD76-CD1B-48C5-BCE2-008E2E0FC7A7}">
      <dsp:nvSpPr>
        <dsp:cNvPr id="0" name=""/>
        <dsp:cNvSpPr/>
      </dsp:nvSpPr>
      <dsp:spPr>
        <a:xfrm rot="5400000">
          <a:off x="-127750" y="858773"/>
          <a:ext cx="851672" cy="59617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t-BR" sz="1000" kern="1200" dirty="0"/>
            <a:t>1951</a:t>
          </a:r>
        </a:p>
      </dsp:txBody>
      <dsp:txXfrm rot="-5400000">
        <a:off x="1" y="1029107"/>
        <a:ext cx="596170" cy="255502"/>
      </dsp:txXfrm>
    </dsp:sp>
    <dsp:sp modelId="{FE77EACC-2768-443A-B84D-199232E0BB15}">
      <dsp:nvSpPr>
        <dsp:cNvPr id="0" name=""/>
        <dsp:cNvSpPr/>
      </dsp:nvSpPr>
      <dsp:spPr>
        <a:xfrm rot="5400000">
          <a:off x="3215153" y="-1887959"/>
          <a:ext cx="553587" cy="579155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b="0" i="0" kern="1200" dirty="0" err="1"/>
            <a:t>Bohm's</a:t>
          </a:r>
          <a:r>
            <a:rPr lang="pt-BR" sz="1700" b="0" i="0" kern="1200" dirty="0"/>
            <a:t> </a:t>
          </a:r>
          <a:r>
            <a:rPr lang="pt-BR" sz="1700" b="0" i="0" kern="1200" dirty="0" err="1"/>
            <a:t>variant</a:t>
          </a:r>
          <a:endParaRPr lang="pt-BR" sz="1700" b="0" kern="1200" dirty="0"/>
        </a:p>
      </dsp:txBody>
      <dsp:txXfrm rot="-5400000">
        <a:off x="596171" y="758047"/>
        <a:ext cx="5764528" cy="499539"/>
      </dsp:txXfrm>
    </dsp:sp>
    <dsp:sp modelId="{171F22FD-73AC-402C-B35B-A2732FFEEBB6}">
      <dsp:nvSpPr>
        <dsp:cNvPr id="0" name=""/>
        <dsp:cNvSpPr/>
      </dsp:nvSpPr>
      <dsp:spPr>
        <a:xfrm rot="5400000">
          <a:off x="-127750" y="1589604"/>
          <a:ext cx="851672" cy="59617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t-BR" sz="1000" kern="1200" dirty="0"/>
            <a:t>1964</a:t>
          </a:r>
        </a:p>
      </dsp:txBody>
      <dsp:txXfrm rot="-5400000">
        <a:off x="1" y="1759938"/>
        <a:ext cx="596170" cy="255502"/>
      </dsp:txXfrm>
    </dsp:sp>
    <dsp:sp modelId="{DDF74DF0-DF07-4A14-ABCD-FB02D6E9B4EB}">
      <dsp:nvSpPr>
        <dsp:cNvPr id="0" name=""/>
        <dsp:cNvSpPr/>
      </dsp:nvSpPr>
      <dsp:spPr>
        <a:xfrm rot="5400000">
          <a:off x="3215153" y="-1157129"/>
          <a:ext cx="553587" cy="579155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 </a:t>
          </a:r>
          <a:r>
            <a:rPr lang="pt-BR" sz="1700" kern="1200" dirty="0" err="1"/>
            <a:t>Bell’s</a:t>
          </a:r>
          <a:r>
            <a:rPr lang="pt-BR" sz="1700" kern="1200" dirty="0"/>
            <a:t> </a:t>
          </a:r>
          <a:r>
            <a:rPr lang="pt-BR" sz="1700" kern="1200" dirty="0" err="1"/>
            <a:t>Theorem</a:t>
          </a:r>
          <a:endParaRPr lang="pt-BR" sz="1700" kern="1200" dirty="0"/>
        </a:p>
      </dsp:txBody>
      <dsp:txXfrm rot="-5400000">
        <a:off x="596171" y="1488877"/>
        <a:ext cx="5764528" cy="499539"/>
      </dsp:txXfrm>
    </dsp:sp>
    <dsp:sp modelId="{DDEF8998-9519-456A-A102-020A74716EEC}">
      <dsp:nvSpPr>
        <dsp:cNvPr id="0" name=""/>
        <dsp:cNvSpPr/>
      </dsp:nvSpPr>
      <dsp:spPr>
        <a:xfrm rot="5400000">
          <a:off x="-127750" y="2320434"/>
          <a:ext cx="851672" cy="59617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t-BR" sz="1000" kern="1200" dirty="0"/>
            <a:t>1969</a:t>
          </a:r>
        </a:p>
      </dsp:txBody>
      <dsp:txXfrm rot="-5400000">
        <a:off x="1" y="2490768"/>
        <a:ext cx="596170" cy="255502"/>
      </dsp:txXfrm>
    </dsp:sp>
    <dsp:sp modelId="{105C1DC8-790A-49CF-849D-AD265306CE3F}">
      <dsp:nvSpPr>
        <dsp:cNvPr id="0" name=""/>
        <dsp:cNvSpPr/>
      </dsp:nvSpPr>
      <dsp:spPr>
        <a:xfrm rot="5400000">
          <a:off x="3215153" y="-426298"/>
          <a:ext cx="553587" cy="579155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err="1"/>
            <a:t>Clauser</a:t>
          </a:r>
          <a:r>
            <a:rPr lang="pt-BR" sz="1700" kern="1200" dirty="0"/>
            <a:t>, Horne, </a:t>
          </a:r>
          <a:r>
            <a:rPr lang="pt-BR" sz="1700" kern="1200" dirty="0" err="1"/>
            <a:t>Shimony</a:t>
          </a:r>
          <a:r>
            <a:rPr lang="pt-BR" sz="1700" kern="1200" dirty="0"/>
            <a:t> </a:t>
          </a:r>
          <a:r>
            <a:rPr lang="pt-BR" sz="1700" kern="1200" dirty="0" err="1"/>
            <a:t>and</a:t>
          </a:r>
          <a:r>
            <a:rPr lang="pt-BR" sz="1700" kern="1200" dirty="0"/>
            <a:t> Holt </a:t>
          </a:r>
          <a:r>
            <a:rPr lang="pt-BR" sz="1700" kern="1200" dirty="0" err="1"/>
            <a:t>extended</a:t>
          </a:r>
          <a:r>
            <a:rPr lang="pt-BR" sz="1700" kern="1200" dirty="0"/>
            <a:t> </a:t>
          </a:r>
          <a:r>
            <a:rPr lang="pt-BR" sz="1700" kern="1200" dirty="0" err="1"/>
            <a:t>Bell’s</a:t>
          </a:r>
          <a:r>
            <a:rPr lang="pt-BR" sz="1700" kern="1200" dirty="0"/>
            <a:t> </a:t>
          </a:r>
          <a:r>
            <a:rPr lang="pt-BR" sz="1700" kern="1200" dirty="0" err="1"/>
            <a:t>theorem</a:t>
          </a:r>
          <a:r>
            <a:rPr lang="pt-BR" sz="1700" kern="1200" dirty="0"/>
            <a:t> </a:t>
          </a:r>
          <a:r>
            <a:rPr lang="pt-BR" sz="1700" kern="1200" dirty="0" err="1"/>
            <a:t>to</a:t>
          </a:r>
          <a:r>
            <a:rPr lang="pt-BR" sz="1700" kern="1200" dirty="0"/>
            <a:t> include </a:t>
          </a:r>
          <a:r>
            <a:rPr lang="pt-BR" sz="1700" kern="1200" dirty="0" err="1"/>
            <a:t>actual</a:t>
          </a:r>
          <a:r>
            <a:rPr lang="pt-BR" sz="1700" kern="1200" dirty="0"/>
            <a:t> systems</a:t>
          </a:r>
        </a:p>
      </dsp:txBody>
      <dsp:txXfrm rot="-5400000">
        <a:off x="596171" y="2219708"/>
        <a:ext cx="5764528" cy="499539"/>
      </dsp:txXfrm>
    </dsp:sp>
    <dsp:sp modelId="{FE5CC0BD-B204-4296-98A8-D6849140A7F6}">
      <dsp:nvSpPr>
        <dsp:cNvPr id="0" name=""/>
        <dsp:cNvSpPr/>
      </dsp:nvSpPr>
      <dsp:spPr>
        <a:xfrm rot="5400000">
          <a:off x="-127750" y="3051265"/>
          <a:ext cx="851672" cy="59617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t-BR" sz="1000" kern="1200" dirty="0"/>
            <a:t>1980-1982</a:t>
          </a:r>
        </a:p>
      </dsp:txBody>
      <dsp:txXfrm rot="-5400000">
        <a:off x="1" y="3221599"/>
        <a:ext cx="596170" cy="255502"/>
      </dsp:txXfrm>
    </dsp:sp>
    <dsp:sp modelId="{D8DB8377-219B-4C70-AD05-7A071E3739AB}">
      <dsp:nvSpPr>
        <dsp:cNvPr id="0" name=""/>
        <dsp:cNvSpPr/>
      </dsp:nvSpPr>
      <dsp:spPr>
        <a:xfrm rot="5400000">
          <a:off x="3215153" y="304531"/>
          <a:ext cx="553587" cy="579155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 </a:t>
          </a:r>
          <a:r>
            <a:rPr lang="pt-BR" sz="1700" kern="1200" dirty="0" err="1"/>
            <a:t>Aspect’s</a:t>
          </a:r>
          <a:r>
            <a:rPr lang="pt-BR" sz="1700" kern="1200" dirty="0"/>
            <a:t> </a:t>
          </a:r>
          <a:r>
            <a:rPr lang="pt-BR" sz="1700" kern="1200" dirty="0" err="1"/>
            <a:t>experiments</a:t>
          </a:r>
          <a:endParaRPr lang="pt-BR" sz="1700" kern="1200" dirty="0"/>
        </a:p>
      </dsp:txBody>
      <dsp:txXfrm rot="-5400000">
        <a:off x="596171" y="2950537"/>
        <a:ext cx="5764528" cy="4995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E5CE2-D955-46F3-BB8F-9E363BE5B084}">
      <dsp:nvSpPr>
        <dsp:cNvPr id="0" name=""/>
        <dsp:cNvSpPr/>
      </dsp:nvSpPr>
      <dsp:spPr>
        <a:xfrm>
          <a:off x="0" y="27164"/>
          <a:ext cx="6797675" cy="182487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quantum theory is one of the most successful theories</a:t>
          </a:r>
        </a:p>
      </dsp:txBody>
      <dsp:txXfrm>
        <a:off x="89083" y="116247"/>
        <a:ext cx="6619509" cy="1646708"/>
      </dsp:txXfrm>
    </dsp:sp>
    <dsp:sp modelId="{9A5F03E1-ADC6-492C-9714-D188A3EA0FB5}">
      <dsp:nvSpPr>
        <dsp:cNvPr id="0" name=""/>
        <dsp:cNvSpPr/>
      </dsp:nvSpPr>
      <dsp:spPr>
        <a:xfrm>
          <a:off x="0" y="1912518"/>
          <a:ext cx="6797675" cy="182487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Through works using entangled photons, their completeness and non-locality have been demonstrated</a:t>
          </a:r>
        </a:p>
      </dsp:txBody>
      <dsp:txXfrm>
        <a:off x="89083" y="2001601"/>
        <a:ext cx="6619509" cy="1646708"/>
      </dsp:txXfrm>
    </dsp:sp>
    <dsp:sp modelId="{E080CFC2-04F5-4B86-9F80-8503D4892B00}">
      <dsp:nvSpPr>
        <dsp:cNvPr id="0" name=""/>
        <dsp:cNvSpPr/>
      </dsp:nvSpPr>
      <dsp:spPr>
        <a:xfrm>
          <a:off x="0" y="3797873"/>
          <a:ext cx="6797675" cy="182487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Alain Aspect, John Clauser, and Anton Zeilinger received the Nobel Prize in Physics for their work with entangled photons, establishing the violation of Bell's inequality and paving the way for the development of quantum information</a:t>
          </a:r>
        </a:p>
      </dsp:txBody>
      <dsp:txXfrm>
        <a:off x="89083" y="3886956"/>
        <a:ext cx="6619509" cy="16467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6/21/2023</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‹nº›</a:t>
            </a:fld>
            <a:endParaRPr lang="en-US" sz="100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11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6/21/2023</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‹nº›</a:t>
            </a:fld>
            <a:endParaRPr lang="en-US" sz="1000" dirty="0"/>
          </a:p>
        </p:txBody>
      </p:sp>
    </p:spTree>
    <p:extLst>
      <p:ext uri="{BB962C8B-B14F-4D97-AF65-F5344CB8AC3E}">
        <p14:creationId xmlns:p14="http://schemas.microsoft.com/office/powerpoint/2010/main" val="350197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6/21/2023</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‹nº›</a:t>
            </a:fld>
            <a:endParaRPr lang="en-US" sz="1000" dirty="0"/>
          </a:p>
        </p:txBody>
      </p:sp>
    </p:spTree>
    <p:extLst>
      <p:ext uri="{BB962C8B-B14F-4D97-AF65-F5344CB8AC3E}">
        <p14:creationId xmlns:p14="http://schemas.microsoft.com/office/powerpoint/2010/main" val="285310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6/21/2023</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‹nº›</a:t>
            </a:fld>
            <a:endParaRPr lang="en-US" sz="1000" dirty="0"/>
          </a:p>
        </p:txBody>
      </p:sp>
    </p:spTree>
    <p:extLst>
      <p:ext uri="{BB962C8B-B14F-4D97-AF65-F5344CB8AC3E}">
        <p14:creationId xmlns:p14="http://schemas.microsoft.com/office/powerpoint/2010/main" val="409345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6/21/2023</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‹nº›</a:t>
            </a:fld>
            <a:endParaRPr lang="en-US" sz="100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64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6/21/2023</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‹nº›</a:t>
            </a:fld>
            <a:endParaRPr lang="en-US" sz="1000" dirty="0"/>
          </a:p>
        </p:txBody>
      </p:sp>
    </p:spTree>
    <p:extLst>
      <p:ext uri="{BB962C8B-B14F-4D97-AF65-F5344CB8AC3E}">
        <p14:creationId xmlns:p14="http://schemas.microsoft.com/office/powerpoint/2010/main" val="132891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lgn="r"/>
            <a:fld id="{3F9AFA87-1417-4992-ABD9-27C3BC8CC883}" type="datetimeFigureOut">
              <a:rPr lang="en-US" smtClean="0"/>
              <a:pPr algn="r"/>
              <a:t>6/21/2023</a:t>
            </a:fld>
            <a:endParaRPr lang="en-US" dirty="0"/>
          </a:p>
        </p:txBody>
      </p:sp>
      <p:sp>
        <p:nvSpPr>
          <p:cNvPr id="8" name="Footer Placeholder 7"/>
          <p:cNvSpPr>
            <a:spLocks noGrp="1"/>
          </p:cNvSpPr>
          <p:nvPr>
            <p:ph type="ftr" sz="quarter" idx="11"/>
          </p:nvPr>
        </p:nvSpPr>
        <p:spPr/>
        <p:txBody>
          <a:bodyPr/>
          <a:lstStyle/>
          <a:p>
            <a:endParaRPr lang="en-US" sz="1000" dirty="0"/>
          </a:p>
        </p:txBody>
      </p:sp>
      <p:sp>
        <p:nvSpPr>
          <p:cNvPr id="9" name="Slide Number Placeholder 8"/>
          <p:cNvSpPr>
            <a:spLocks noGrp="1"/>
          </p:cNvSpPr>
          <p:nvPr>
            <p:ph type="sldNum" sz="quarter" idx="12"/>
          </p:nvPr>
        </p:nvSpPr>
        <p:spPr/>
        <p:txBody>
          <a:bodyPr/>
          <a:lstStyle/>
          <a:p>
            <a:fld id="{CB1E4CB7-CB13-4810-BF18-BE31AFC64F93}" type="slidenum">
              <a:rPr lang="en-US" smtClean="0"/>
              <a:pPr/>
              <a:t>‹nº›</a:t>
            </a:fld>
            <a:endParaRPr lang="en-US" sz="1000" dirty="0"/>
          </a:p>
        </p:txBody>
      </p:sp>
    </p:spTree>
    <p:extLst>
      <p:ext uri="{BB962C8B-B14F-4D97-AF65-F5344CB8AC3E}">
        <p14:creationId xmlns:p14="http://schemas.microsoft.com/office/powerpoint/2010/main" val="298342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lgn="r"/>
            <a:fld id="{3F9AFA87-1417-4992-ABD9-27C3BC8CC883}" type="datetimeFigureOut">
              <a:rPr lang="en-US" smtClean="0"/>
              <a:pPr algn="r"/>
              <a:t>6/21/2023</a:t>
            </a:fld>
            <a:endParaRPr lang="en-US" dirty="0"/>
          </a:p>
        </p:txBody>
      </p:sp>
      <p:sp>
        <p:nvSpPr>
          <p:cNvPr id="4" name="Footer Placeholder 3"/>
          <p:cNvSpPr>
            <a:spLocks noGrp="1"/>
          </p:cNvSpPr>
          <p:nvPr>
            <p:ph type="ftr" sz="quarter" idx="11"/>
          </p:nvPr>
        </p:nvSpPr>
        <p:spPr/>
        <p:txBody>
          <a:bodyPr/>
          <a:lstStyle/>
          <a:p>
            <a:endParaRPr lang="en-US" sz="1000" dirty="0"/>
          </a:p>
        </p:txBody>
      </p:sp>
      <p:sp>
        <p:nvSpPr>
          <p:cNvPr id="5" name="Slide Number Placeholder 4"/>
          <p:cNvSpPr>
            <a:spLocks noGrp="1"/>
          </p:cNvSpPr>
          <p:nvPr>
            <p:ph type="sldNum" sz="quarter" idx="12"/>
          </p:nvPr>
        </p:nvSpPr>
        <p:spPr/>
        <p:txBody>
          <a:bodyPr/>
          <a:lstStyle/>
          <a:p>
            <a:fld id="{CB1E4CB7-CB13-4810-BF18-BE31AFC64F93}" type="slidenum">
              <a:rPr lang="en-US" smtClean="0"/>
              <a:pPr/>
              <a:t>‹nº›</a:t>
            </a:fld>
            <a:endParaRPr lang="en-US" sz="1000" dirty="0"/>
          </a:p>
        </p:txBody>
      </p:sp>
    </p:spTree>
    <p:extLst>
      <p:ext uri="{BB962C8B-B14F-4D97-AF65-F5344CB8AC3E}">
        <p14:creationId xmlns:p14="http://schemas.microsoft.com/office/powerpoint/2010/main" val="104269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gn="r"/>
            <a:fld id="{3F9AFA87-1417-4992-ABD9-27C3BC8CC883}" type="datetimeFigureOut">
              <a:rPr lang="en-US" smtClean="0"/>
              <a:pPr algn="r"/>
              <a:t>6/21/2023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sz="1000" dirty="0"/>
          </a:p>
        </p:txBody>
      </p:sp>
      <p:sp>
        <p:nvSpPr>
          <p:cNvPr id="9" name="Slide Number Placeholder 8"/>
          <p:cNvSpPr>
            <a:spLocks noGrp="1"/>
          </p:cNvSpPr>
          <p:nvPr>
            <p:ph type="sldNum" sz="quarter" idx="12"/>
          </p:nvPr>
        </p:nvSpPr>
        <p:spPr/>
        <p:txBody>
          <a:bodyPr/>
          <a:lstStyle/>
          <a:p>
            <a:fld id="{CB1E4CB7-CB13-4810-BF18-BE31AFC64F93}" type="slidenum">
              <a:rPr lang="en-US" smtClean="0"/>
              <a:pPr/>
              <a:t>‹nº›</a:t>
            </a:fld>
            <a:endParaRPr lang="en-US" sz="1000" dirty="0"/>
          </a:p>
        </p:txBody>
      </p:sp>
    </p:spTree>
    <p:extLst>
      <p:ext uri="{BB962C8B-B14F-4D97-AF65-F5344CB8AC3E}">
        <p14:creationId xmlns:p14="http://schemas.microsoft.com/office/powerpoint/2010/main" val="128743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lgn="r"/>
            <a:fld id="{3F9AFA87-1417-4992-ABD9-27C3BC8CC883}" type="datetimeFigureOut">
              <a:rPr lang="en-US" smtClean="0"/>
              <a:pPr algn="r"/>
              <a:t>6/21/2023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sz="100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B1E4CB7-CB13-4810-BF18-BE31AFC64F93}" type="slidenum">
              <a:rPr lang="en-US" smtClean="0"/>
              <a:pPr/>
              <a:t>‹nº›</a:t>
            </a:fld>
            <a:endParaRPr lang="en-US" sz="1000" dirty="0"/>
          </a:p>
        </p:txBody>
      </p:sp>
    </p:spTree>
    <p:extLst>
      <p:ext uri="{BB962C8B-B14F-4D97-AF65-F5344CB8AC3E}">
        <p14:creationId xmlns:p14="http://schemas.microsoft.com/office/powerpoint/2010/main" val="376167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6/21/2023</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‹nº›</a:t>
            </a:fld>
            <a:endParaRPr lang="en-US" sz="1000" dirty="0"/>
          </a:p>
        </p:txBody>
      </p:sp>
    </p:spTree>
    <p:extLst>
      <p:ext uri="{BB962C8B-B14F-4D97-AF65-F5344CB8AC3E}">
        <p14:creationId xmlns:p14="http://schemas.microsoft.com/office/powerpoint/2010/main" val="387559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lgn="r"/>
            <a:fld id="{3F9AFA87-1417-4992-ABD9-27C3BC8CC883}" type="datetimeFigureOut">
              <a:rPr lang="en-US" smtClean="0"/>
              <a:pPr algn="r"/>
              <a:t>6/21/2023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sz="100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B1E4CB7-CB13-4810-BF18-BE31AFC64F93}" type="slidenum">
              <a:rPr lang="en-US" smtClean="0"/>
              <a:pPr/>
              <a:t>‹nº›</a:t>
            </a:fld>
            <a:endParaRPr lang="en-US" sz="1000"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05828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5.jp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4.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0.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A6B4A380-A8CC-E535-339A-3C550F1C8B69}"/>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005CD75D-3F0F-C826-0D1C-6E9D01AC6626}"/>
              </a:ext>
            </a:extLst>
          </p:cNvPr>
          <p:cNvSpPr>
            <a:spLocks noGrp="1"/>
          </p:cNvSpPr>
          <p:nvPr>
            <p:ph type="ctrTitle"/>
          </p:nvPr>
        </p:nvSpPr>
        <p:spPr>
          <a:xfrm>
            <a:off x="1097280" y="758952"/>
            <a:ext cx="10058400" cy="3566160"/>
          </a:xfrm>
        </p:spPr>
        <p:txBody>
          <a:bodyPr>
            <a:normAutofit/>
          </a:bodyPr>
          <a:lstStyle/>
          <a:p>
            <a:r>
              <a:rPr lang="pt-BR" sz="6800">
                <a:solidFill>
                  <a:srgbClr val="FFFFFF"/>
                </a:solidFill>
              </a:rPr>
              <a:t>The Einstein-Rosen-Podolsky Hypothesis and its Experimental Falsification</a:t>
            </a:r>
          </a:p>
        </p:txBody>
      </p:sp>
      <p:sp>
        <p:nvSpPr>
          <p:cNvPr id="3" name="Subtítulo 2">
            <a:extLst>
              <a:ext uri="{FF2B5EF4-FFF2-40B4-BE49-F238E27FC236}">
                <a16:creationId xmlns:a16="http://schemas.microsoft.com/office/drawing/2014/main" id="{19DB5CA4-ECC9-C330-FC32-ED74F5B6FEFF}"/>
              </a:ext>
            </a:extLst>
          </p:cNvPr>
          <p:cNvSpPr>
            <a:spLocks noGrp="1"/>
          </p:cNvSpPr>
          <p:nvPr>
            <p:ph type="subTitle" idx="1"/>
          </p:nvPr>
        </p:nvSpPr>
        <p:spPr>
          <a:xfrm>
            <a:off x="1100051" y="4455620"/>
            <a:ext cx="10058400" cy="1143000"/>
          </a:xfrm>
        </p:spPr>
        <p:txBody>
          <a:bodyPr>
            <a:normAutofit/>
          </a:bodyPr>
          <a:lstStyle/>
          <a:p>
            <a:pPr>
              <a:spcAft>
                <a:spcPts val="600"/>
              </a:spcAft>
            </a:pPr>
            <a:r>
              <a:rPr lang="pt-BR" dirty="0">
                <a:solidFill>
                  <a:srgbClr val="FFFFFF"/>
                </a:solidFill>
              </a:rPr>
              <a:t>Nathan </a:t>
            </a:r>
            <a:r>
              <a:rPr lang="pt-BR" dirty="0" err="1">
                <a:solidFill>
                  <a:srgbClr val="FFFFFF"/>
                </a:solidFill>
              </a:rPr>
              <a:t>Bárbola</a:t>
            </a:r>
            <a:r>
              <a:rPr lang="pt-BR" dirty="0">
                <a:solidFill>
                  <a:srgbClr val="FFFFFF"/>
                </a:solidFill>
              </a:rPr>
              <a:t> Marucci</a:t>
            </a:r>
          </a:p>
        </p:txBody>
      </p:sp>
      <p:cxnSp>
        <p:nvCxnSpPr>
          <p:cNvPr id="15" name="Straight Connector 8">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4" name="Imagem 53" descr="Uma imagem contendo Código QR">
            <a:extLst>
              <a:ext uri="{FF2B5EF4-FFF2-40B4-BE49-F238E27FC236}">
                <a16:creationId xmlns:a16="http://schemas.microsoft.com/office/drawing/2014/main" id="{08E4C667-3932-A619-BB22-E49FF3EF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003" y="457200"/>
            <a:ext cx="4448175" cy="952500"/>
          </a:xfrm>
          <a:prstGeom prst="rect">
            <a:avLst/>
          </a:prstGeom>
        </p:spPr>
      </p:pic>
    </p:spTree>
    <p:extLst>
      <p:ext uri="{BB962C8B-B14F-4D97-AF65-F5344CB8AC3E}">
        <p14:creationId xmlns:p14="http://schemas.microsoft.com/office/powerpoint/2010/main" val="2059648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63A3E-B85D-879A-6EC6-3F72C94C08A7}"/>
              </a:ext>
            </a:extLst>
          </p:cNvPr>
          <p:cNvSpPr>
            <a:spLocks noGrp="1"/>
          </p:cNvSpPr>
          <p:nvPr>
            <p:ph type="title"/>
          </p:nvPr>
        </p:nvSpPr>
        <p:spPr/>
        <p:txBody>
          <a:bodyPr/>
          <a:lstStyle/>
          <a:p>
            <a:r>
              <a:rPr lang="pt-BR" dirty="0" err="1"/>
              <a:t>Historical</a:t>
            </a:r>
            <a:r>
              <a:rPr lang="pt-BR" dirty="0"/>
              <a:t> </a:t>
            </a:r>
            <a:r>
              <a:rPr lang="pt-BR" dirty="0" err="1"/>
              <a:t>Context</a:t>
            </a:r>
            <a:endParaRPr lang="pt-BR" dirty="0"/>
          </a:p>
        </p:txBody>
      </p:sp>
      <p:graphicFrame>
        <p:nvGraphicFramePr>
          <p:cNvPr id="5" name="Espaço Reservado para Conteúdo 4">
            <a:extLst>
              <a:ext uri="{FF2B5EF4-FFF2-40B4-BE49-F238E27FC236}">
                <a16:creationId xmlns:a16="http://schemas.microsoft.com/office/drawing/2014/main" id="{30E0D501-EFEB-FD67-4C8A-E00582BDF277}"/>
              </a:ext>
            </a:extLst>
          </p:cNvPr>
          <p:cNvGraphicFramePr>
            <a:graphicFrameLocks noGrp="1"/>
          </p:cNvGraphicFramePr>
          <p:nvPr>
            <p:ph idx="1"/>
            <p:extLst>
              <p:ext uri="{D42A27DB-BD31-4B8C-83A1-F6EECF244321}">
                <p14:modId xmlns:p14="http://schemas.microsoft.com/office/powerpoint/2010/main" val="3111762759"/>
              </p:ext>
            </p:extLst>
          </p:nvPr>
        </p:nvGraphicFramePr>
        <p:xfrm>
          <a:off x="1096963" y="1846263"/>
          <a:ext cx="6752391"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a:extLst>
              <a:ext uri="{FF2B5EF4-FFF2-40B4-BE49-F238E27FC236}">
                <a16:creationId xmlns:a16="http://schemas.microsoft.com/office/drawing/2014/main" id="{4E1401B2-46E7-C4C1-BBC1-C02B641EA5A9}"/>
              </a:ext>
            </a:extLst>
          </p:cNvPr>
          <p:cNvGraphicFramePr/>
          <p:nvPr>
            <p:extLst>
              <p:ext uri="{D42A27DB-BD31-4B8C-83A1-F6EECF244321}">
                <p14:modId xmlns:p14="http://schemas.microsoft.com/office/powerpoint/2010/main" val="3508467689"/>
              </p:ext>
            </p:extLst>
          </p:nvPr>
        </p:nvGraphicFramePr>
        <p:xfrm>
          <a:off x="1096963" y="2093609"/>
          <a:ext cx="6387723" cy="37753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AutoShape 2">
            <a:extLst>
              <a:ext uri="{FF2B5EF4-FFF2-40B4-BE49-F238E27FC236}">
                <a16:creationId xmlns:a16="http://schemas.microsoft.com/office/drawing/2014/main" id="{6E9B6FA8-9D16-B279-A883-79B9DB390F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4">
            <a:extLst>
              <a:ext uri="{FF2B5EF4-FFF2-40B4-BE49-F238E27FC236}">
                <a16:creationId xmlns:a16="http://schemas.microsoft.com/office/drawing/2014/main" id="{5B29CA6B-BC07-2373-38C9-53F68F533B2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Imagem 8" descr="Rosto de homem sorrindo&#10;&#10;Descrição gerada automaticamente">
            <a:extLst>
              <a:ext uri="{FF2B5EF4-FFF2-40B4-BE49-F238E27FC236}">
                <a16:creationId xmlns:a16="http://schemas.microsoft.com/office/drawing/2014/main" id="{B7B387C2-C58F-5E7B-48B5-9054B582B7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78788" y="2178441"/>
            <a:ext cx="1208965" cy="1686506"/>
          </a:xfrm>
          <a:prstGeom prst="rect">
            <a:avLst/>
          </a:prstGeom>
        </p:spPr>
      </p:pic>
      <p:sp>
        <p:nvSpPr>
          <p:cNvPr id="10" name="CaixaDeTexto 9">
            <a:extLst>
              <a:ext uri="{FF2B5EF4-FFF2-40B4-BE49-F238E27FC236}">
                <a16:creationId xmlns:a16="http://schemas.microsoft.com/office/drawing/2014/main" id="{5859F005-44D0-1340-D116-80ABDD31E7C5}"/>
              </a:ext>
            </a:extLst>
          </p:cNvPr>
          <p:cNvSpPr txBox="1"/>
          <p:nvPr/>
        </p:nvSpPr>
        <p:spPr>
          <a:xfrm>
            <a:off x="9287753" y="3581400"/>
            <a:ext cx="1448554" cy="369332"/>
          </a:xfrm>
          <a:prstGeom prst="rect">
            <a:avLst/>
          </a:prstGeom>
          <a:noFill/>
        </p:spPr>
        <p:txBody>
          <a:bodyPr wrap="square" rtlCol="0">
            <a:spAutoFit/>
          </a:bodyPr>
          <a:lstStyle/>
          <a:p>
            <a:r>
              <a:rPr lang="pt-BR" dirty="0"/>
              <a:t>John </a:t>
            </a:r>
            <a:r>
              <a:rPr lang="pt-BR" dirty="0" err="1"/>
              <a:t>Clauser</a:t>
            </a:r>
            <a:endParaRPr lang="pt-BR" dirty="0"/>
          </a:p>
        </p:txBody>
      </p:sp>
      <p:pic>
        <p:nvPicPr>
          <p:cNvPr id="12" name="Imagem 11" descr="Homem sorrindo pousando para foto&#10;&#10;Descrição gerada automaticamente">
            <a:extLst>
              <a:ext uri="{FF2B5EF4-FFF2-40B4-BE49-F238E27FC236}">
                <a16:creationId xmlns:a16="http://schemas.microsoft.com/office/drawing/2014/main" id="{D4AD0907-7DD3-CB14-7DD2-29F54CAE94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8788" y="4083962"/>
            <a:ext cx="1208965" cy="1450758"/>
          </a:xfrm>
          <a:prstGeom prst="rect">
            <a:avLst/>
          </a:prstGeom>
        </p:spPr>
      </p:pic>
      <p:sp>
        <p:nvSpPr>
          <p:cNvPr id="13" name="CaixaDeTexto 12">
            <a:extLst>
              <a:ext uri="{FF2B5EF4-FFF2-40B4-BE49-F238E27FC236}">
                <a16:creationId xmlns:a16="http://schemas.microsoft.com/office/drawing/2014/main" id="{AB059004-648A-F427-C954-D83D6BE9BB46}"/>
              </a:ext>
            </a:extLst>
          </p:cNvPr>
          <p:cNvSpPr txBox="1"/>
          <p:nvPr/>
        </p:nvSpPr>
        <p:spPr>
          <a:xfrm>
            <a:off x="9287753" y="5185302"/>
            <a:ext cx="1712207" cy="369332"/>
          </a:xfrm>
          <a:prstGeom prst="rect">
            <a:avLst/>
          </a:prstGeom>
          <a:noFill/>
        </p:spPr>
        <p:txBody>
          <a:bodyPr wrap="square" rtlCol="0">
            <a:spAutoFit/>
          </a:bodyPr>
          <a:lstStyle/>
          <a:p>
            <a:r>
              <a:rPr lang="pt-BR" dirty="0"/>
              <a:t>Alain </a:t>
            </a:r>
            <a:r>
              <a:rPr lang="pt-BR" dirty="0" err="1"/>
              <a:t>Aspect</a:t>
            </a:r>
            <a:endParaRPr lang="pt-BR" dirty="0"/>
          </a:p>
        </p:txBody>
      </p:sp>
    </p:spTree>
    <p:extLst>
      <p:ext uri="{BB962C8B-B14F-4D97-AF65-F5344CB8AC3E}">
        <p14:creationId xmlns:p14="http://schemas.microsoft.com/office/powerpoint/2010/main" val="269692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21C84F-6CC9-2498-D9BD-526752BDFB61}"/>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EPR Paradox</a:t>
            </a:r>
          </a:p>
        </p:txBody>
      </p:sp>
      <p:pic>
        <p:nvPicPr>
          <p:cNvPr id="5" name="Espaço Reservado para Conteúdo 4">
            <a:extLst>
              <a:ext uri="{FF2B5EF4-FFF2-40B4-BE49-F238E27FC236}">
                <a16:creationId xmlns:a16="http://schemas.microsoft.com/office/drawing/2014/main" id="{09237E6F-EB51-7C4C-60E2-CC86A42AD8CF}"/>
              </a:ext>
            </a:extLst>
          </p:cNvPr>
          <p:cNvPicPr>
            <a:picLocks noGrp="1" noChangeAspect="1"/>
          </p:cNvPicPr>
          <p:nvPr>
            <p:ph idx="1"/>
          </p:nvPr>
        </p:nvPicPr>
        <p:blipFill>
          <a:blip r:embed="rId2"/>
          <a:stretch>
            <a:fillRect/>
          </a:stretch>
        </p:blipFill>
        <p:spPr>
          <a:xfrm>
            <a:off x="635457" y="640080"/>
            <a:ext cx="9671775" cy="3602736"/>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3239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2" descr="What is the Quantum entanglement? ~ FREE AstroScience">
            <a:extLst>
              <a:ext uri="{FF2B5EF4-FFF2-40B4-BE49-F238E27FC236}">
                <a16:creationId xmlns:a16="http://schemas.microsoft.com/office/drawing/2014/main" id="{519187FD-88A0-E058-B14E-19104CE9C68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8">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C1F291C-7206-50CD-3F40-642ABDD62313}"/>
              </a:ext>
            </a:extLst>
          </p:cNvPr>
          <p:cNvSpPr>
            <a:spLocks noGrp="1"/>
          </p:cNvSpPr>
          <p:nvPr>
            <p:ph type="title"/>
          </p:nvPr>
        </p:nvSpPr>
        <p:spPr>
          <a:xfrm>
            <a:off x="1097280" y="286603"/>
            <a:ext cx="10058400" cy="1450757"/>
          </a:xfrm>
        </p:spPr>
        <p:txBody>
          <a:bodyPr>
            <a:normAutofit/>
          </a:bodyPr>
          <a:lstStyle/>
          <a:p>
            <a:r>
              <a:rPr lang="pt-BR" dirty="0">
                <a:solidFill>
                  <a:schemeClr val="tx1"/>
                </a:solidFill>
              </a:rPr>
              <a:t>Quantum </a:t>
            </a:r>
            <a:r>
              <a:rPr lang="pt-BR" dirty="0" err="1">
                <a:solidFill>
                  <a:schemeClr val="tx1"/>
                </a:solidFill>
              </a:rPr>
              <a:t>entanglement</a:t>
            </a:r>
            <a:endParaRPr lang="pt-BR" dirty="0">
              <a:solidFill>
                <a:schemeClr val="tx1"/>
              </a:solidFill>
            </a:endParaRPr>
          </a:p>
        </p:txBody>
      </p:sp>
      <p:sp>
        <p:nvSpPr>
          <p:cNvPr id="3" name="Espaço Reservado para Conteúdo 2">
            <a:extLst>
              <a:ext uri="{FF2B5EF4-FFF2-40B4-BE49-F238E27FC236}">
                <a16:creationId xmlns:a16="http://schemas.microsoft.com/office/drawing/2014/main" id="{4F26E5E7-54E7-D60F-BAFC-1792C42698A5}"/>
              </a:ext>
            </a:extLst>
          </p:cNvPr>
          <p:cNvSpPr>
            <a:spLocks noGrp="1"/>
          </p:cNvSpPr>
          <p:nvPr>
            <p:ph idx="1"/>
          </p:nvPr>
        </p:nvSpPr>
        <p:spPr>
          <a:xfrm>
            <a:off x="1097280" y="1845734"/>
            <a:ext cx="10058400" cy="4023360"/>
          </a:xfrm>
        </p:spPr>
        <p:txBody>
          <a:bodyPr>
            <a:normAutofit/>
          </a:bodyPr>
          <a:lstStyle/>
          <a:p>
            <a:r>
              <a:rPr lang="en-US" dirty="0"/>
              <a:t>Consider the decay of a neutral pion in the initial singlet state into an electron and a positron</a:t>
            </a:r>
          </a:p>
          <a:p>
            <a:endParaRPr lang="en-US" dirty="0"/>
          </a:p>
          <a:p>
            <a:endParaRPr lang="en-US" dirty="0"/>
          </a:p>
          <a:p>
            <a:endParaRPr lang="en-US" dirty="0"/>
          </a:p>
          <a:p>
            <a:r>
              <a:rPr lang="en-US" dirty="0"/>
              <a:t>Thus, the system will be given by: </a:t>
            </a:r>
            <a:endParaRPr lang="pt-BR" dirty="0"/>
          </a:p>
          <a:p>
            <a:endParaRPr lang="en-US" dirty="0"/>
          </a:p>
          <a:p>
            <a:endParaRPr lang="pt-BR" dirty="0">
              <a:solidFill>
                <a:schemeClr val="tx1"/>
              </a:solidFill>
            </a:endParaRPr>
          </a:p>
        </p:txBody>
      </p:sp>
      <p:sp>
        <p:nvSpPr>
          <p:cNvPr id="7" name="Rectangle 10">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a:extLst>
              <a:ext uri="{FF2B5EF4-FFF2-40B4-BE49-F238E27FC236}">
                <a16:creationId xmlns:a16="http://schemas.microsoft.com/office/drawing/2014/main" id="{41F63630-BC0E-84A2-9750-5BCCF7E77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860" y="2280249"/>
            <a:ext cx="47339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2218783-E304-7B06-2514-590170450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164" y="4178030"/>
            <a:ext cx="10852727" cy="151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4515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C1F291C-7206-50CD-3F40-642ABDD62313}"/>
              </a:ext>
            </a:extLst>
          </p:cNvPr>
          <p:cNvSpPr>
            <a:spLocks noGrp="1"/>
          </p:cNvSpPr>
          <p:nvPr>
            <p:ph type="title"/>
          </p:nvPr>
        </p:nvSpPr>
        <p:spPr>
          <a:xfrm>
            <a:off x="5181601" y="634946"/>
            <a:ext cx="6368142" cy="1450757"/>
          </a:xfrm>
        </p:spPr>
        <p:txBody>
          <a:bodyPr>
            <a:normAutofit/>
          </a:bodyPr>
          <a:lstStyle/>
          <a:p>
            <a:r>
              <a:rPr lang="pt-BR" dirty="0"/>
              <a:t>Spin </a:t>
            </a:r>
            <a:r>
              <a:rPr lang="pt-BR" dirty="0" err="1"/>
              <a:t>Correlation</a:t>
            </a:r>
            <a:endParaRPr lang="pt-BR" dirty="0"/>
          </a:p>
        </p:txBody>
      </p:sp>
      <p:pic>
        <p:nvPicPr>
          <p:cNvPr id="4" name="Picture 2" descr="What is the Quantum entanglement? ~ FREE AstroScience">
            <a:extLst>
              <a:ext uri="{FF2B5EF4-FFF2-40B4-BE49-F238E27FC236}">
                <a16:creationId xmlns:a16="http://schemas.microsoft.com/office/drawing/2014/main" id="{519187FD-88A0-E058-B14E-19104CE9C6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048" r="22013"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4F26E5E7-54E7-D60F-BAFC-1792C42698A5}"/>
              </a:ext>
            </a:extLst>
          </p:cNvPr>
          <p:cNvSpPr>
            <a:spLocks noGrp="1"/>
          </p:cNvSpPr>
          <p:nvPr>
            <p:ph idx="1"/>
          </p:nvPr>
        </p:nvSpPr>
        <p:spPr>
          <a:xfrm>
            <a:off x="5181601" y="2198914"/>
            <a:ext cx="6368142" cy="3670180"/>
          </a:xfrm>
        </p:spPr>
        <p:txBody>
          <a:bodyPr>
            <a:normAutofit/>
          </a:bodyPr>
          <a:lstStyle/>
          <a:p>
            <a:pPr>
              <a:buFont typeface="Arial" panose="020B0604020202020204" pitchFamily="34" charset="0"/>
              <a:buChar char="•"/>
            </a:pPr>
            <a:r>
              <a:rPr lang="en-US" dirty="0"/>
              <a:t> Due to the uncertainty principle, we cannot know more than one component of spin precisely</a:t>
            </a:r>
          </a:p>
          <a:p>
            <a:pPr>
              <a:buFont typeface="Arial" panose="020B0604020202020204" pitchFamily="34" charset="0"/>
              <a:buChar char="•"/>
            </a:pPr>
            <a:r>
              <a:rPr lang="en-US" dirty="0"/>
              <a:t> We can measure any spin component of electron we want by simply rotating the experimental setup.</a:t>
            </a:r>
          </a:p>
          <a:p>
            <a:pPr>
              <a:buFont typeface="Arial" panose="020B0604020202020204" pitchFamily="34" charset="0"/>
              <a:buChar char="•"/>
            </a:pPr>
            <a:r>
              <a:rPr lang="en-US" dirty="0"/>
              <a:t> How does positron know which spin component of electron is being measured, if they are separated by a large distance and there is no interaction between them or between positron and the experimental setup?</a:t>
            </a:r>
          </a:p>
          <a:p>
            <a:pPr>
              <a:buFont typeface="Arial" panose="020B0604020202020204" pitchFamily="34" charset="0"/>
              <a:buChar char="•"/>
            </a:pPr>
            <a:endParaRPr lang="en-US" dirty="0"/>
          </a:p>
          <a:p>
            <a:pPr marL="0" indent="0">
              <a:buNone/>
            </a:pPr>
            <a:r>
              <a:rPr lang="en-US" dirty="0"/>
              <a:t> </a:t>
            </a:r>
          </a:p>
          <a:p>
            <a:endParaRPr lang="en-US" dirty="0"/>
          </a:p>
          <a:p>
            <a:endParaRPr lang="en-US" dirty="0"/>
          </a:p>
          <a:p>
            <a:endParaRPr lang="pt-BR" dirty="0"/>
          </a:p>
        </p:txBody>
      </p:sp>
      <p:sp>
        <p:nvSpPr>
          <p:cNvPr id="5" name="Seta: para Baixo 4">
            <a:extLst>
              <a:ext uri="{FF2B5EF4-FFF2-40B4-BE49-F238E27FC236}">
                <a16:creationId xmlns:a16="http://schemas.microsoft.com/office/drawing/2014/main" id="{11651078-4EAF-37AD-6B14-9F83C5BD43E1}"/>
              </a:ext>
            </a:extLst>
          </p:cNvPr>
          <p:cNvSpPr/>
          <p:nvPr/>
        </p:nvSpPr>
        <p:spPr>
          <a:xfrm>
            <a:off x="7950266" y="4865299"/>
            <a:ext cx="845388" cy="9057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80D1BD8-3E74-26CF-B3E7-758442E9F816}"/>
              </a:ext>
            </a:extLst>
          </p:cNvPr>
          <p:cNvSpPr txBox="1"/>
          <p:nvPr/>
        </p:nvSpPr>
        <p:spPr>
          <a:xfrm>
            <a:off x="5244486" y="5669270"/>
            <a:ext cx="6368142" cy="461665"/>
          </a:xfrm>
          <a:prstGeom prst="rect">
            <a:avLst/>
          </a:prstGeom>
          <a:noFill/>
        </p:spPr>
        <p:txBody>
          <a:bodyPr wrap="square" rtlCol="0">
            <a:spAutoFit/>
          </a:bodyPr>
          <a:lstStyle/>
          <a:p>
            <a:pPr algn="ctr"/>
            <a:r>
              <a:rPr lang="pt-BR" sz="2400" dirty="0" err="1"/>
              <a:t>Locality</a:t>
            </a:r>
            <a:endParaRPr lang="pt-BR" sz="2400" dirty="0"/>
          </a:p>
        </p:txBody>
      </p:sp>
    </p:spTree>
    <p:extLst>
      <p:ext uri="{BB962C8B-B14F-4D97-AF65-F5344CB8AC3E}">
        <p14:creationId xmlns:p14="http://schemas.microsoft.com/office/powerpoint/2010/main" val="8909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267C61-F139-85FA-0A37-0C3706C73AC8}"/>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a:solidFill>
                  <a:schemeClr val="tx1">
                    <a:lumMod val="85000"/>
                    <a:lumOff val="15000"/>
                  </a:schemeClr>
                </a:solidFill>
              </a:rPr>
              <a:t>Bell’s Inequality</a:t>
            </a:r>
          </a:p>
        </p:txBody>
      </p:sp>
      <p:pic>
        <p:nvPicPr>
          <p:cNvPr id="5" name="Espaço Reservado para Conteúdo 4">
            <a:extLst>
              <a:ext uri="{FF2B5EF4-FFF2-40B4-BE49-F238E27FC236}">
                <a16:creationId xmlns:a16="http://schemas.microsoft.com/office/drawing/2014/main" id="{E4540224-D5C3-828D-C3CE-EAD78599A924}"/>
              </a:ext>
            </a:extLst>
          </p:cNvPr>
          <p:cNvPicPr>
            <a:picLocks noGrp="1" noChangeAspect="1"/>
          </p:cNvPicPr>
          <p:nvPr>
            <p:ph idx="1"/>
          </p:nvPr>
        </p:nvPicPr>
        <p:blipFill>
          <a:blip r:embed="rId2"/>
          <a:stretch>
            <a:fillRect/>
          </a:stretch>
        </p:blipFill>
        <p:spPr>
          <a:xfrm>
            <a:off x="633999" y="765163"/>
            <a:ext cx="6912217" cy="4803991"/>
          </a:xfrm>
          <a:prstGeom prst="rect">
            <a:avLst/>
          </a:prstGeom>
        </p:spPr>
      </p:pic>
      <p:cxnSp>
        <p:nvCxnSpPr>
          <p:cNvPr id="2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4578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BA9E0-4D40-9D84-4871-E3DF07C93060}"/>
              </a:ext>
            </a:extLst>
          </p:cNvPr>
          <p:cNvSpPr>
            <a:spLocks noGrp="1"/>
          </p:cNvSpPr>
          <p:nvPr>
            <p:ph type="title"/>
          </p:nvPr>
        </p:nvSpPr>
        <p:spPr/>
        <p:txBody>
          <a:bodyPr/>
          <a:lstStyle/>
          <a:p>
            <a:r>
              <a:rPr lang="pt-BR" dirty="0" err="1"/>
              <a:t>Bell’s</a:t>
            </a:r>
            <a:r>
              <a:rPr lang="pt-BR" dirty="0"/>
              <a:t> </a:t>
            </a:r>
            <a:r>
              <a:rPr lang="pt-BR" dirty="0" err="1"/>
              <a:t>Inequality</a:t>
            </a:r>
            <a:endParaRPr lang="pt-BR" dirty="0"/>
          </a:p>
        </p:txBody>
      </p:sp>
      <p:pic>
        <p:nvPicPr>
          <p:cNvPr id="4" name="Espaço Reservado para Conteúdo 3">
            <a:extLst>
              <a:ext uri="{FF2B5EF4-FFF2-40B4-BE49-F238E27FC236}">
                <a16:creationId xmlns:a16="http://schemas.microsoft.com/office/drawing/2014/main" id="{D9F9E271-C6B9-2F49-F18D-FBD249B24389}"/>
              </a:ext>
            </a:extLst>
          </p:cNvPr>
          <p:cNvPicPr>
            <a:picLocks noGrp="1" noChangeAspect="1"/>
          </p:cNvPicPr>
          <p:nvPr>
            <p:ph idx="1"/>
          </p:nvPr>
        </p:nvPicPr>
        <p:blipFill>
          <a:blip r:embed="rId2"/>
          <a:stretch>
            <a:fillRect/>
          </a:stretch>
        </p:blipFill>
        <p:spPr>
          <a:xfrm>
            <a:off x="4645725" y="4972344"/>
            <a:ext cx="3172268" cy="581896"/>
          </a:xfrm>
          <a:prstGeom prst="rect">
            <a:avLst/>
          </a:prstGeom>
        </p:spPr>
      </p:pic>
      <p:pic>
        <p:nvPicPr>
          <p:cNvPr id="12" name="Imagem 11">
            <a:extLst>
              <a:ext uri="{FF2B5EF4-FFF2-40B4-BE49-F238E27FC236}">
                <a16:creationId xmlns:a16="http://schemas.microsoft.com/office/drawing/2014/main" id="{E4B02305-0AED-ABE1-866D-DA8F00C25F8D}"/>
              </a:ext>
            </a:extLst>
          </p:cNvPr>
          <p:cNvPicPr>
            <a:picLocks noChangeAspect="1"/>
          </p:cNvPicPr>
          <p:nvPr/>
        </p:nvPicPr>
        <p:blipFill>
          <a:blip r:embed="rId3"/>
          <a:stretch>
            <a:fillRect/>
          </a:stretch>
        </p:blipFill>
        <p:spPr>
          <a:xfrm>
            <a:off x="7189805" y="2754828"/>
            <a:ext cx="3172268" cy="876422"/>
          </a:xfrm>
          <a:prstGeom prst="rect">
            <a:avLst/>
          </a:prstGeom>
        </p:spPr>
      </p:pic>
      <p:pic>
        <p:nvPicPr>
          <p:cNvPr id="16" name="Imagem 15">
            <a:extLst>
              <a:ext uri="{FF2B5EF4-FFF2-40B4-BE49-F238E27FC236}">
                <a16:creationId xmlns:a16="http://schemas.microsoft.com/office/drawing/2014/main" id="{1D2A8AC4-9980-C049-D4AB-5FAEFFC88E97}"/>
              </a:ext>
            </a:extLst>
          </p:cNvPr>
          <p:cNvPicPr>
            <a:picLocks noChangeAspect="1"/>
          </p:cNvPicPr>
          <p:nvPr/>
        </p:nvPicPr>
        <p:blipFill>
          <a:blip r:embed="rId4"/>
          <a:stretch>
            <a:fillRect/>
          </a:stretch>
        </p:blipFill>
        <p:spPr>
          <a:xfrm>
            <a:off x="5795801" y="836984"/>
            <a:ext cx="5359879" cy="832320"/>
          </a:xfrm>
          <a:prstGeom prst="rect">
            <a:avLst/>
          </a:prstGeom>
        </p:spPr>
      </p:pic>
      <p:sp>
        <p:nvSpPr>
          <p:cNvPr id="5" name="CaixaDeTexto 4">
            <a:extLst>
              <a:ext uri="{FF2B5EF4-FFF2-40B4-BE49-F238E27FC236}">
                <a16:creationId xmlns:a16="http://schemas.microsoft.com/office/drawing/2014/main" id="{0FB72FAF-C3EE-6445-3BC1-CBC88C70FF28}"/>
              </a:ext>
            </a:extLst>
          </p:cNvPr>
          <p:cNvSpPr txBox="1"/>
          <p:nvPr/>
        </p:nvSpPr>
        <p:spPr>
          <a:xfrm>
            <a:off x="1097280" y="1923691"/>
            <a:ext cx="10058400" cy="4247317"/>
          </a:xfrm>
          <a:prstGeom prst="rect">
            <a:avLst/>
          </a:prstGeom>
          <a:noFill/>
        </p:spPr>
        <p:txBody>
          <a:bodyPr wrap="square" rtlCol="0">
            <a:spAutoFit/>
          </a:bodyPr>
          <a:lstStyle/>
          <a:p>
            <a:r>
              <a:rPr lang="pt-BR" dirty="0"/>
              <a:t>Bell </a:t>
            </a:r>
            <a:r>
              <a:rPr lang="pt-BR" dirty="0" err="1"/>
              <a:t>proposed</a:t>
            </a:r>
            <a:r>
              <a:rPr lang="pt-BR" dirty="0"/>
              <a:t> </a:t>
            </a:r>
            <a:r>
              <a:rPr lang="pt-BR" dirty="0" err="1"/>
              <a:t>calculate</a:t>
            </a:r>
            <a:r>
              <a:rPr lang="pt-BR" dirty="0"/>
              <a:t> </a:t>
            </a:r>
            <a:r>
              <a:rPr lang="pt-BR" dirty="0" err="1"/>
              <a:t>the</a:t>
            </a:r>
            <a:r>
              <a:rPr lang="pt-BR" dirty="0"/>
              <a:t> </a:t>
            </a:r>
            <a:r>
              <a:rPr lang="pt-BR" dirty="0" err="1"/>
              <a:t>average</a:t>
            </a:r>
            <a:r>
              <a:rPr lang="pt-BR" dirty="0"/>
              <a:t> </a:t>
            </a:r>
            <a:r>
              <a:rPr lang="pt-BR" dirty="0" err="1"/>
              <a:t>value</a:t>
            </a:r>
            <a:r>
              <a:rPr lang="pt-BR" dirty="0"/>
              <a:t> </a:t>
            </a:r>
            <a:r>
              <a:rPr lang="pt-BR" dirty="0" err="1"/>
              <a:t>of</a:t>
            </a:r>
            <a:r>
              <a:rPr lang="pt-BR" dirty="0"/>
              <a:t> </a:t>
            </a:r>
            <a:r>
              <a:rPr lang="pt-BR" dirty="0" err="1"/>
              <a:t>the</a:t>
            </a:r>
            <a:r>
              <a:rPr lang="pt-BR" dirty="0"/>
              <a:t> spin </a:t>
            </a:r>
            <a:r>
              <a:rPr lang="pt-BR" dirty="0" err="1"/>
              <a:t>product</a:t>
            </a:r>
            <a:r>
              <a:rPr lang="pt-BR" dirty="0"/>
              <a:t> for a set </a:t>
            </a:r>
            <a:r>
              <a:rPr lang="pt-BR" dirty="0" err="1"/>
              <a:t>of</a:t>
            </a:r>
            <a:r>
              <a:rPr lang="pt-BR" dirty="0"/>
              <a:t> detector </a:t>
            </a:r>
            <a:r>
              <a:rPr lang="pt-BR" dirty="0" err="1"/>
              <a:t>orientation</a:t>
            </a:r>
            <a:endParaRPr lang="pt-BR" dirty="0"/>
          </a:p>
          <a:p>
            <a:endParaRPr lang="pt-BR" dirty="0"/>
          </a:p>
          <a:p>
            <a:r>
              <a:rPr lang="pt-BR" dirty="0"/>
              <a:t>  													</a:t>
            </a:r>
            <a:r>
              <a:rPr lang="en-US" dirty="0"/>
              <a:t>Let this average be denoted by </a:t>
            </a:r>
            <a:r>
              <a:rPr lang="en-US" i="1" dirty="0"/>
              <a:t>P(</a:t>
            </a:r>
            <a:r>
              <a:rPr lang="en-US" b="1" i="1" dirty="0" err="1"/>
              <a:t>a</a:t>
            </a:r>
            <a:r>
              <a:rPr lang="en-US" i="1" dirty="0" err="1"/>
              <a:t>,</a:t>
            </a:r>
            <a:r>
              <a:rPr lang="en-US" b="1" i="1" dirty="0" err="1"/>
              <a:t>b</a:t>
            </a:r>
            <a:r>
              <a:rPr lang="en-US" i="1" dirty="0"/>
              <a:t>)</a:t>
            </a:r>
            <a:r>
              <a:rPr lang="en-US" dirty="0"/>
              <a:t>. </a:t>
            </a:r>
            <a:endParaRPr lang="pt-BR" dirty="0"/>
          </a:p>
          <a:p>
            <a:endParaRPr lang="pt-BR" dirty="0"/>
          </a:p>
          <a:p>
            <a:endParaRPr lang="pt-BR" dirty="0"/>
          </a:p>
          <a:p>
            <a:endParaRPr lang="pt-BR" dirty="0"/>
          </a:p>
          <a:p>
            <a:endParaRPr lang="pt-BR" dirty="0"/>
          </a:p>
          <a:p>
            <a:endParaRPr lang="en-US" dirty="0"/>
          </a:p>
          <a:p>
            <a:endParaRPr lang="en-US" dirty="0"/>
          </a:p>
          <a:p>
            <a:r>
              <a:rPr lang="en-US" dirty="0"/>
              <a:t>For arbitrary orientations, quantum mechanics predicts:</a:t>
            </a:r>
          </a:p>
          <a:p>
            <a:endParaRPr lang="en-US" dirty="0"/>
          </a:p>
          <a:p>
            <a:endParaRPr lang="en-US" dirty="0"/>
          </a:p>
          <a:p>
            <a:endParaRPr lang="en-US" dirty="0"/>
          </a:p>
          <a:p>
            <a:endParaRPr lang="en-US" dirty="0"/>
          </a:p>
          <a:p>
            <a:r>
              <a:rPr lang="en-US" dirty="0"/>
              <a:t>However, Bell discovered that this is incompatible with any theory of hidden variables!</a:t>
            </a:r>
            <a:endParaRPr lang="pt-BR" dirty="0"/>
          </a:p>
        </p:txBody>
      </p:sp>
      <p:graphicFrame>
        <p:nvGraphicFramePr>
          <p:cNvPr id="6" name="Tabela 6">
            <a:extLst>
              <a:ext uri="{FF2B5EF4-FFF2-40B4-BE49-F238E27FC236}">
                <a16:creationId xmlns:a16="http://schemas.microsoft.com/office/drawing/2014/main" id="{9B2C4F07-7B73-BD0D-4B77-F7FEADD13069}"/>
              </a:ext>
            </a:extLst>
          </p:cNvPr>
          <p:cNvGraphicFramePr>
            <a:graphicFrameLocks noGrp="1"/>
          </p:cNvGraphicFramePr>
          <p:nvPr>
            <p:extLst>
              <p:ext uri="{D42A27DB-BD31-4B8C-83A1-F6EECF244321}">
                <p14:modId xmlns:p14="http://schemas.microsoft.com/office/powerpoint/2010/main" val="3394270735"/>
              </p:ext>
            </p:extLst>
          </p:nvPr>
        </p:nvGraphicFramePr>
        <p:xfrm>
          <a:off x="1185407" y="2387056"/>
          <a:ext cx="5046452" cy="1828800"/>
        </p:xfrm>
        <a:graphic>
          <a:graphicData uri="http://schemas.openxmlformats.org/drawingml/2006/table">
            <a:tbl>
              <a:tblPr firstRow="1" bandRow="1">
                <a:tableStyleId>{5C22544A-7EE6-4342-B048-85BDC9FD1C3A}</a:tableStyleId>
              </a:tblPr>
              <a:tblGrid>
                <a:gridCol w="1633502">
                  <a:extLst>
                    <a:ext uri="{9D8B030D-6E8A-4147-A177-3AD203B41FA5}">
                      <a16:colId xmlns:a16="http://schemas.microsoft.com/office/drawing/2014/main" val="359551707"/>
                    </a:ext>
                  </a:extLst>
                </a:gridCol>
                <a:gridCol w="1706475">
                  <a:extLst>
                    <a:ext uri="{9D8B030D-6E8A-4147-A177-3AD203B41FA5}">
                      <a16:colId xmlns:a16="http://schemas.microsoft.com/office/drawing/2014/main" val="1171960354"/>
                    </a:ext>
                  </a:extLst>
                </a:gridCol>
                <a:gridCol w="1706475">
                  <a:extLst>
                    <a:ext uri="{9D8B030D-6E8A-4147-A177-3AD203B41FA5}">
                      <a16:colId xmlns:a16="http://schemas.microsoft.com/office/drawing/2014/main" val="1608911156"/>
                    </a:ext>
                  </a:extLst>
                </a:gridCol>
              </a:tblGrid>
              <a:tr h="175284">
                <a:tc>
                  <a:txBody>
                    <a:bodyPr/>
                    <a:lstStyle/>
                    <a:p>
                      <a:pPr lvl="1" algn="l"/>
                      <a:r>
                        <a:rPr lang="pt-BR" dirty="0" err="1"/>
                        <a:t>A’s</a:t>
                      </a:r>
                      <a:r>
                        <a:rPr lang="pt-BR" dirty="0"/>
                        <a:t> </a:t>
                      </a:r>
                      <a:r>
                        <a:rPr lang="pt-BR" dirty="0" err="1"/>
                        <a:t>result</a:t>
                      </a:r>
                      <a:endParaRPr lang="pt-BR" dirty="0"/>
                    </a:p>
                  </a:txBody>
                  <a:tcPr/>
                </a:tc>
                <a:tc>
                  <a:txBody>
                    <a:bodyPr/>
                    <a:lstStyle/>
                    <a:p>
                      <a:pPr lvl="1" algn="l"/>
                      <a:r>
                        <a:rPr lang="pt-BR" dirty="0" err="1"/>
                        <a:t>B’s</a:t>
                      </a:r>
                      <a:r>
                        <a:rPr lang="pt-BR" dirty="0"/>
                        <a:t> </a:t>
                      </a:r>
                      <a:r>
                        <a:rPr lang="pt-BR" dirty="0" err="1"/>
                        <a:t>result</a:t>
                      </a:r>
                      <a:endParaRPr lang="pt-BR" dirty="0"/>
                    </a:p>
                  </a:txBody>
                  <a:tcPr/>
                </a:tc>
                <a:tc>
                  <a:txBody>
                    <a:bodyPr/>
                    <a:lstStyle/>
                    <a:p>
                      <a:pPr lvl="1" algn="l"/>
                      <a:r>
                        <a:rPr lang="pt-BR" dirty="0" err="1"/>
                        <a:t>Product</a:t>
                      </a:r>
                      <a:endParaRPr lang="pt-BR" dirty="0"/>
                    </a:p>
                  </a:txBody>
                  <a:tcPr/>
                </a:tc>
                <a:extLst>
                  <a:ext uri="{0D108BD9-81ED-4DB2-BD59-A6C34878D82A}">
                    <a16:rowId xmlns:a16="http://schemas.microsoft.com/office/drawing/2014/main" val="2554141212"/>
                  </a:ext>
                </a:extLst>
              </a:tr>
              <a:tr h="0">
                <a:tc>
                  <a:txBody>
                    <a:bodyPr/>
                    <a:lstStyle/>
                    <a:p>
                      <a:pPr algn="ctr"/>
                      <a:r>
                        <a:rPr lang="pt-BR" dirty="0"/>
                        <a:t>+</a:t>
                      </a:r>
                    </a:p>
                  </a:txBody>
                  <a:tcPr/>
                </a:tc>
                <a:tc>
                  <a:txBody>
                    <a:bodyPr/>
                    <a:lstStyle/>
                    <a:p>
                      <a:pPr algn="ctr"/>
                      <a:r>
                        <a:rPr lang="pt-BR" dirty="0"/>
                        <a:t>+</a:t>
                      </a:r>
                    </a:p>
                  </a:txBody>
                  <a:tcPr/>
                </a:tc>
                <a:tc>
                  <a:txBody>
                    <a:bodyPr/>
                    <a:lstStyle/>
                    <a:p>
                      <a:pPr algn="ctr"/>
                      <a:r>
                        <a:rPr lang="pt-BR" dirty="0"/>
                        <a:t>+</a:t>
                      </a:r>
                    </a:p>
                  </a:txBody>
                  <a:tcPr/>
                </a:tc>
                <a:extLst>
                  <a:ext uri="{0D108BD9-81ED-4DB2-BD59-A6C34878D82A}">
                    <a16:rowId xmlns:a16="http://schemas.microsoft.com/office/drawing/2014/main" val="128211627"/>
                  </a:ext>
                </a:extLst>
              </a:tr>
              <a:tr h="175284">
                <a:tc>
                  <a:txBody>
                    <a:bodyPr/>
                    <a:lstStyle/>
                    <a:p>
                      <a:pPr algn="ctr"/>
                      <a:r>
                        <a:rPr lang="pt-BR" dirty="0"/>
                        <a:t>+</a:t>
                      </a:r>
                    </a:p>
                  </a:txBody>
                  <a:tcPr/>
                </a:tc>
                <a:tc>
                  <a:txBody>
                    <a:bodyPr/>
                    <a:lstStyle/>
                    <a:p>
                      <a:pPr algn="ctr"/>
                      <a:r>
                        <a:rPr lang="pt-BR" dirty="0"/>
                        <a:t>-</a:t>
                      </a:r>
                    </a:p>
                  </a:txBody>
                  <a:tcPr/>
                </a:tc>
                <a:tc>
                  <a:txBody>
                    <a:bodyPr/>
                    <a:lstStyle/>
                    <a:p>
                      <a:pPr algn="ctr"/>
                      <a:r>
                        <a:rPr lang="pt-BR" dirty="0"/>
                        <a:t>-</a:t>
                      </a:r>
                    </a:p>
                  </a:txBody>
                  <a:tcPr/>
                </a:tc>
                <a:extLst>
                  <a:ext uri="{0D108BD9-81ED-4DB2-BD59-A6C34878D82A}">
                    <a16:rowId xmlns:a16="http://schemas.microsoft.com/office/drawing/2014/main" val="3162805502"/>
                  </a:ext>
                </a:extLst>
              </a:tr>
              <a:tr h="175284">
                <a:tc>
                  <a:txBody>
                    <a:bodyPr/>
                    <a:lstStyle/>
                    <a:p>
                      <a:pPr algn="ctr"/>
                      <a:r>
                        <a:rPr lang="pt-BR" dirty="0"/>
                        <a:t>-</a:t>
                      </a:r>
                    </a:p>
                  </a:txBody>
                  <a:tcPr/>
                </a:tc>
                <a:tc>
                  <a:txBody>
                    <a:bodyPr/>
                    <a:lstStyle/>
                    <a:p>
                      <a:pPr algn="ctr"/>
                      <a:r>
                        <a:rPr lang="pt-BR" dirty="0"/>
                        <a:t>+</a:t>
                      </a:r>
                    </a:p>
                  </a:txBody>
                  <a:tcPr/>
                </a:tc>
                <a:tc>
                  <a:txBody>
                    <a:bodyPr/>
                    <a:lstStyle/>
                    <a:p>
                      <a:pPr algn="ctr"/>
                      <a:r>
                        <a:rPr lang="pt-BR" dirty="0"/>
                        <a:t>-</a:t>
                      </a:r>
                    </a:p>
                  </a:txBody>
                  <a:tcPr/>
                </a:tc>
                <a:extLst>
                  <a:ext uri="{0D108BD9-81ED-4DB2-BD59-A6C34878D82A}">
                    <a16:rowId xmlns:a16="http://schemas.microsoft.com/office/drawing/2014/main" val="3592617470"/>
                  </a:ext>
                </a:extLst>
              </a:tr>
              <a:tr h="175284">
                <a:tc>
                  <a:txBody>
                    <a:bodyPr/>
                    <a:lstStyle/>
                    <a:p>
                      <a:pPr algn="ctr"/>
                      <a:r>
                        <a:rPr lang="pt-BR" dirty="0"/>
                        <a:t>-</a:t>
                      </a:r>
                    </a:p>
                  </a:txBody>
                  <a:tcPr/>
                </a:tc>
                <a:tc>
                  <a:txBody>
                    <a:bodyPr/>
                    <a:lstStyle/>
                    <a:p>
                      <a:pPr algn="ctr"/>
                      <a:r>
                        <a:rPr lang="pt-BR" dirty="0"/>
                        <a:t>-</a:t>
                      </a:r>
                    </a:p>
                  </a:txBody>
                  <a:tcPr/>
                </a:tc>
                <a:tc>
                  <a:txBody>
                    <a:bodyPr/>
                    <a:lstStyle/>
                    <a:p>
                      <a:pPr algn="ctr"/>
                      <a:r>
                        <a:rPr lang="pt-BR" dirty="0"/>
                        <a:t>+</a:t>
                      </a:r>
                    </a:p>
                  </a:txBody>
                  <a:tcPr/>
                </a:tc>
                <a:extLst>
                  <a:ext uri="{0D108BD9-81ED-4DB2-BD59-A6C34878D82A}">
                    <a16:rowId xmlns:a16="http://schemas.microsoft.com/office/drawing/2014/main" val="4228216181"/>
                  </a:ext>
                </a:extLst>
              </a:tr>
            </a:tbl>
          </a:graphicData>
        </a:graphic>
      </p:graphicFrame>
    </p:spTree>
    <p:extLst>
      <p:ext uri="{BB962C8B-B14F-4D97-AF65-F5344CB8AC3E}">
        <p14:creationId xmlns:p14="http://schemas.microsoft.com/office/powerpoint/2010/main" val="288526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FE737C-E86B-85DD-8982-326D74046F0C}"/>
              </a:ext>
            </a:extLst>
          </p:cNvPr>
          <p:cNvSpPr>
            <a:spLocks noGrp="1"/>
          </p:cNvSpPr>
          <p:nvPr>
            <p:ph type="title"/>
          </p:nvPr>
        </p:nvSpPr>
        <p:spPr/>
        <p:txBody>
          <a:bodyPr/>
          <a:lstStyle/>
          <a:p>
            <a:r>
              <a:rPr lang="pt-BR" dirty="0" err="1"/>
              <a:t>Bell’s</a:t>
            </a:r>
            <a:r>
              <a:rPr lang="pt-BR" dirty="0"/>
              <a:t> </a:t>
            </a:r>
            <a:r>
              <a:rPr lang="pt-BR" dirty="0" err="1"/>
              <a:t>Inequality</a:t>
            </a:r>
            <a:endParaRPr lang="pt-BR" dirty="0"/>
          </a:p>
        </p:txBody>
      </p:sp>
      <p:sp>
        <p:nvSpPr>
          <p:cNvPr id="3" name="Espaço Reservado para Conteúdo 2">
            <a:extLst>
              <a:ext uri="{FF2B5EF4-FFF2-40B4-BE49-F238E27FC236}">
                <a16:creationId xmlns:a16="http://schemas.microsoft.com/office/drawing/2014/main" id="{075C958E-5C10-1CA8-6ADD-05423E360D8C}"/>
              </a:ext>
            </a:extLst>
          </p:cNvPr>
          <p:cNvSpPr>
            <a:spLocks noGrp="1"/>
          </p:cNvSpPr>
          <p:nvPr>
            <p:ph idx="1"/>
          </p:nvPr>
        </p:nvSpPr>
        <p:spPr/>
        <p:txBody>
          <a:bodyPr/>
          <a:lstStyle/>
          <a:p>
            <a:r>
              <a:rPr lang="en-US" dirty="0"/>
              <a:t>Suppose that the "complete" state of the system is characterized by the hidden variable λ. </a:t>
            </a:r>
          </a:p>
          <a:p>
            <a:r>
              <a:rPr lang="en-US" dirty="0"/>
              <a:t>There must exist a function </a:t>
            </a:r>
            <a:r>
              <a:rPr lang="en-US" i="1" dirty="0"/>
              <a:t>A(</a:t>
            </a:r>
            <a:r>
              <a:rPr lang="en-US" b="1" i="1" dirty="0"/>
              <a:t>a</a:t>
            </a:r>
            <a:r>
              <a:rPr lang="en-US" i="1" dirty="0"/>
              <a:t>, λ) </a:t>
            </a:r>
            <a:r>
              <a:rPr lang="en-US" dirty="0"/>
              <a:t>that gives the electron’s measurement result, and another function </a:t>
            </a:r>
            <a:r>
              <a:rPr lang="en-US" i="1" dirty="0"/>
              <a:t>B(</a:t>
            </a:r>
            <a:r>
              <a:rPr lang="en-US" b="1" i="1" dirty="0"/>
              <a:t>b</a:t>
            </a:r>
            <a:r>
              <a:rPr lang="en-US" i="1" dirty="0"/>
              <a:t>, λ)</a:t>
            </a:r>
            <a:r>
              <a:rPr lang="en-US" dirty="0"/>
              <a:t> for the positron’s measurement result. </a:t>
            </a:r>
          </a:p>
          <a:p>
            <a:pPr marL="0" indent="0">
              <a:buNone/>
            </a:pPr>
            <a:endParaRPr lang="en-US" dirty="0"/>
          </a:p>
          <a:p>
            <a:pPr marL="0" indent="0">
              <a:buNone/>
            </a:pPr>
            <a:r>
              <a:rPr lang="en-US" dirty="0"/>
              <a:t>Obviously, the average of the product of the measurements will be</a:t>
            </a:r>
            <a:endParaRPr lang="pt-BR" dirty="0"/>
          </a:p>
          <a:p>
            <a:endParaRPr lang="en-US" dirty="0"/>
          </a:p>
          <a:p>
            <a:endParaRPr lang="en-US" dirty="0"/>
          </a:p>
          <a:p>
            <a:r>
              <a:rPr lang="en-US" dirty="0"/>
              <a:t>where </a:t>
            </a:r>
            <a:r>
              <a:rPr lang="en-US" i="1" dirty="0"/>
              <a:t>ρ(λ) </a:t>
            </a:r>
            <a:r>
              <a:rPr lang="en-US" dirty="0"/>
              <a:t>is a probability density for the hidden variable. And, like any probability density, it must be non-negative and satisfy the normalization condition</a:t>
            </a:r>
          </a:p>
        </p:txBody>
      </p:sp>
      <p:pic>
        <p:nvPicPr>
          <p:cNvPr id="5" name="Imagem 4">
            <a:extLst>
              <a:ext uri="{FF2B5EF4-FFF2-40B4-BE49-F238E27FC236}">
                <a16:creationId xmlns:a16="http://schemas.microsoft.com/office/drawing/2014/main" id="{C93B13FC-88FF-8901-3278-88A49150DDF7}"/>
              </a:ext>
            </a:extLst>
          </p:cNvPr>
          <p:cNvPicPr>
            <a:picLocks noChangeAspect="1"/>
          </p:cNvPicPr>
          <p:nvPr/>
        </p:nvPicPr>
        <p:blipFill>
          <a:blip r:embed="rId2"/>
          <a:stretch>
            <a:fillRect/>
          </a:stretch>
        </p:blipFill>
        <p:spPr>
          <a:xfrm>
            <a:off x="3533277" y="3863148"/>
            <a:ext cx="4442212" cy="819854"/>
          </a:xfrm>
          <a:prstGeom prst="rect">
            <a:avLst/>
          </a:prstGeom>
        </p:spPr>
      </p:pic>
      <p:pic>
        <p:nvPicPr>
          <p:cNvPr id="6" name="Imagem 5">
            <a:extLst>
              <a:ext uri="{FF2B5EF4-FFF2-40B4-BE49-F238E27FC236}">
                <a16:creationId xmlns:a16="http://schemas.microsoft.com/office/drawing/2014/main" id="{C81C458C-6DB9-7C8F-BC8E-0A1F6C10A75D}"/>
              </a:ext>
            </a:extLst>
          </p:cNvPr>
          <p:cNvPicPr>
            <a:picLocks noChangeAspect="1"/>
          </p:cNvPicPr>
          <p:nvPr/>
        </p:nvPicPr>
        <p:blipFill>
          <a:blip r:embed="rId3"/>
          <a:stretch>
            <a:fillRect/>
          </a:stretch>
        </p:blipFill>
        <p:spPr>
          <a:xfrm>
            <a:off x="4913215" y="5459167"/>
            <a:ext cx="2113143" cy="819853"/>
          </a:xfrm>
          <a:prstGeom prst="rect">
            <a:avLst/>
          </a:prstGeom>
        </p:spPr>
      </p:pic>
      <p:pic>
        <p:nvPicPr>
          <p:cNvPr id="7" name="Imagem 6">
            <a:extLst>
              <a:ext uri="{FF2B5EF4-FFF2-40B4-BE49-F238E27FC236}">
                <a16:creationId xmlns:a16="http://schemas.microsoft.com/office/drawing/2014/main" id="{314C96BB-5900-CB8B-7988-E08423FAE0F1}"/>
              </a:ext>
            </a:extLst>
          </p:cNvPr>
          <p:cNvPicPr>
            <a:picLocks noChangeAspect="1"/>
          </p:cNvPicPr>
          <p:nvPr/>
        </p:nvPicPr>
        <p:blipFill>
          <a:blip r:embed="rId4"/>
          <a:stretch>
            <a:fillRect/>
          </a:stretch>
        </p:blipFill>
        <p:spPr>
          <a:xfrm>
            <a:off x="3533277" y="2998134"/>
            <a:ext cx="4156208" cy="430789"/>
          </a:xfrm>
          <a:prstGeom prst="rect">
            <a:avLst/>
          </a:prstGeom>
        </p:spPr>
      </p:pic>
    </p:spTree>
    <p:extLst>
      <p:ext uri="{BB962C8B-B14F-4D97-AF65-F5344CB8AC3E}">
        <p14:creationId xmlns:p14="http://schemas.microsoft.com/office/powerpoint/2010/main" val="2587494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tângulo: Cantos Arredondados 13">
            <a:extLst>
              <a:ext uri="{FF2B5EF4-FFF2-40B4-BE49-F238E27FC236}">
                <a16:creationId xmlns:a16="http://schemas.microsoft.com/office/drawing/2014/main" id="{2AB4D7E9-4616-7308-FD0D-117C48AB573D}"/>
              </a:ext>
            </a:extLst>
          </p:cNvPr>
          <p:cNvSpPr/>
          <p:nvPr/>
        </p:nvSpPr>
        <p:spPr>
          <a:xfrm>
            <a:off x="1312365" y="3864352"/>
            <a:ext cx="9126747" cy="230248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59358C9E-6CEC-E845-085A-63239F9C50C8}"/>
              </a:ext>
            </a:extLst>
          </p:cNvPr>
          <p:cNvSpPr>
            <a:spLocks noGrp="1"/>
          </p:cNvSpPr>
          <p:nvPr>
            <p:ph type="title"/>
          </p:nvPr>
        </p:nvSpPr>
        <p:spPr/>
        <p:txBody>
          <a:bodyPr/>
          <a:lstStyle/>
          <a:p>
            <a:r>
              <a:rPr lang="pt-BR" dirty="0" err="1"/>
              <a:t>Bell’s</a:t>
            </a:r>
            <a:r>
              <a:rPr lang="pt-BR" dirty="0"/>
              <a:t> </a:t>
            </a:r>
            <a:r>
              <a:rPr lang="pt-BR" dirty="0" err="1"/>
              <a:t>Inequality</a:t>
            </a:r>
            <a:endParaRPr lang="pt-BR" dirty="0"/>
          </a:p>
        </p:txBody>
      </p:sp>
      <p:pic>
        <p:nvPicPr>
          <p:cNvPr id="4" name="Espaço Reservado para Conteúdo 3">
            <a:extLst>
              <a:ext uri="{FF2B5EF4-FFF2-40B4-BE49-F238E27FC236}">
                <a16:creationId xmlns:a16="http://schemas.microsoft.com/office/drawing/2014/main" id="{04670D3C-DE92-6C4E-7A93-304806D95F24}"/>
              </a:ext>
            </a:extLst>
          </p:cNvPr>
          <p:cNvPicPr>
            <a:picLocks noGrp="1" noChangeAspect="1"/>
          </p:cNvPicPr>
          <p:nvPr>
            <p:ph idx="1"/>
          </p:nvPr>
        </p:nvPicPr>
        <p:blipFill>
          <a:blip r:embed="rId2"/>
          <a:stretch>
            <a:fillRect/>
          </a:stretch>
        </p:blipFill>
        <p:spPr>
          <a:xfrm>
            <a:off x="2056266" y="2340937"/>
            <a:ext cx="7638944" cy="697620"/>
          </a:xfrm>
          <a:prstGeom prst="rect">
            <a:avLst/>
          </a:prstGeom>
          <a:noFill/>
          <a:effectLst>
            <a:outerShdw blurRad="50800" dist="38100" dir="5400000" algn="t" rotWithShape="0">
              <a:prstClr val="black">
                <a:alpha val="40000"/>
              </a:prstClr>
            </a:outerShdw>
          </a:effectLst>
        </p:spPr>
      </p:pic>
      <p:sp>
        <p:nvSpPr>
          <p:cNvPr id="5" name="CaixaDeTexto 4">
            <a:extLst>
              <a:ext uri="{FF2B5EF4-FFF2-40B4-BE49-F238E27FC236}">
                <a16:creationId xmlns:a16="http://schemas.microsoft.com/office/drawing/2014/main" id="{E7E07F00-5380-1CE4-244D-781CBC3311E1}"/>
              </a:ext>
            </a:extLst>
          </p:cNvPr>
          <p:cNvSpPr txBox="1"/>
          <p:nvPr/>
        </p:nvSpPr>
        <p:spPr>
          <a:xfrm>
            <a:off x="1065937" y="1910616"/>
            <a:ext cx="9979612" cy="1754326"/>
          </a:xfrm>
          <a:prstGeom prst="rect">
            <a:avLst/>
          </a:prstGeom>
          <a:noFill/>
        </p:spPr>
        <p:txBody>
          <a:bodyPr wrap="square" rtlCol="0">
            <a:spAutoFit/>
          </a:bodyPr>
          <a:lstStyle/>
          <a:p>
            <a:r>
              <a:rPr lang="en-US" dirty="0"/>
              <a:t>So, Bell arrived at the following inequality that must be obeyed by any theory of hidden variables</a:t>
            </a:r>
            <a:endParaRPr lang="pt-BR" dirty="0"/>
          </a:p>
          <a:p>
            <a:endParaRPr lang="pt-BR" dirty="0"/>
          </a:p>
          <a:p>
            <a:endParaRPr lang="pt-BR" dirty="0"/>
          </a:p>
          <a:p>
            <a:endParaRPr lang="pt-BR" dirty="0"/>
          </a:p>
          <a:p>
            <a:endParaRPr lang="en-US" dirty="0"/>
          </a:p>
          <a:p>
            <a:r>
              <a:rPr lang="en-US" dirty="0"/>
              <a:t>It is easy to see that the prediction of quantum mechanics is incompatible with Bell’s inequality.</a:t>
            </a:r>
            <a:endParaRPr lang="pt-BR" dirty="0"/>
          </a:p>
        </p:txBody>
      </p:sp>
      <p:pic>
        <p:nvPicPr>
          <p:cNvPr id="7" name="Imagem 6">
            <a:extLst>
              <a:ext uri="{FF2B5EF4-FFF2-40B4-BE49-F238E27FC236}">
                <a16:creationId xmlns:a16="http://schemas.microsoft.com/office/drawing/2014/main" id="{0C2105C6-6409-ACFF-9EAE-733DB44AD75B}"/>
              </a:ext>
            </a:extLst>
          </p:cNvPr>
          <p:cNvPicPr>
            <a:picLocks noChangeAspect="1"/>
          </p:cNvPicPr>
          <p:nvPr/>
        </p:nvPicPr>
        <p:blipFill>
          <a:blip r:embed="rId3"/>
          <a:stretch>
            <a:fillRect/>
          </a:stretch>
        </p:blipFill>
        <p:spPr>
          <a:xfrm>
            <a:off x="1527189" y="3986619"/>
            <a:ext cx="2110069" cy="2125305"/>
          </a:xfrm>
          <a:prstGeom prst="rect">
            <a:avLst/>
          </a:prstGeom>
        </p:spPr>
      </p:pic>
      <p:pic>
        <p:nvPicPr>
          <p:cNvPr id="9" name="Imagem 8">
            <a:extLst>
              <a:ext uri="{FF2B5EF4-FFF2-40B4-BE49-F238E27FC236}">
                <a16:creationId xmlns:a16="http://schemas.microsoft.com/office/drawing/2014/main" id="{EA695589-DF96-E41C-2882-B1D1590FD1E0}"/>
              </a:ext>
            </a:extLst>
          </p:cNvPr>
          <p:cNvPicPr>
            <a:picLocks noChangeAspect="1"/>
          </p:cNvPicPr>
          <p:nvPr/>
        </p:nvPicPr>
        <p:blipFill>
          <a:blip r:embed="rId4"/>
          <a:stretch>
            <a:fillRect/>
          </a:stretch>
        </p:blipFill>
        <p:spPr>
          <a:xfrm>
            <a:off x="3836816" y="3986619"/>
            <a:ext cx="6001588" cy="428685"/>
          </a:xfrm>
          <a:prstGeom prst="rect">
            <a:avLst/>
          </a:prstGeom>
        </p:spPr>
      </p:pic>
      <p:pic>
        <p:nvPicPr>
          <p:cNvPr id="11" name="Imagem 10">
            <a:extLst>
              <a:ext uri="{FF2B5EF4-FFF2-40B4-BE49-F238E27FC236}">
                <a16:creationId xmlns:a16="http://schemas.microsoft.com/office/drawing/2014/main" id="{E9A9939C-AD72-CADE-3930-9706C9522CF2}"/>
              </a:ext>
            </a:extLst>
          </p:cNvPr>
          <p:cNvPicPr>
            <a:picLocks noChangeAspect="1"/>
          </p:cNvPicPr>
          <p:nvPr/>
        </p:nvPicPr>
        <p:blipFill>
          <a:blip r:embed="rId5"/>
          <a:stretch>
            <a:fillRect/>
          </a:stretch>
        </p:blipFill>
        <p:spPr>
          <a:xfrm>
            <a:off x="4990828" y="5058659"/>
            <a:ext cx="3305636" cy="419158"/>
          </a:xfrm>
          <a:prstGeom prst="rect">
            <a:avLst/>
          </a:prstGeom>
        </p:spPr>
      </p:pic>
      <p:sp>
        <p:nvSpPr>
          <p:cNvPr id="12" name="CaixaDeTexto 11">
            <a:extLst>
              <a:ext uri="{FF2B5EF4-FFF2-40B4-BE49-F238E27FC236}">
                <a16:creationId xmlns:a16="http://schemas.microsoft.com/office/drawing/2014/main" id="{C42E0163-C038-9BAB-FA00-BDFA6A68A364}"/>
              </a:ext>
            </a:extLst>
          </p:cNvPr>
          <p:cNvSpPr txBox="1"/>
          <p:nvPr/>
        </p:nvSpPr>
        <p:spPr>
          <a:xfrm>
            <a:off x="3956909" y="5513427"/>
            <a:ext cx="6282645" cy="646331"/>
          </a:xfrm>
          <a:prstGeom prst="rect">
            <a:avLst/>
          </a:prstGeom>
          <a:noFill/>
        </p:spPr>
        <p:txBody>
          <a:bodyPr wrap="square" rtlCol="0">
            <a:spAutoFit/>
          </a:bodyPr>
          <a:lstStyle/>
          <a:p>
            <a:r>
              <a:rPr lang="en-US" dirty="0"/>
              <a:t>This violates Bell’s inequality, demonstrating the non-locality of quantum mechanics. </a:t>
            </a:r>
            <a:endParaRPr lang="pt-BR" dirty="0"/>
          </a:p>
        </p:txBody>
      </p:sp>
      <p:sp>
        <p:nvSpPr>
          <p:cNvPr id="13" name="Seta: para Baixo 12">
            <a:extLst>
              <a:ext uri="{FF2B5EF4-FFF2-40B4-BE49-F238E27FC236}">
                <a16:creationId xmlns:a16="http://schemas.microsoft.com/office/drawing/2014/main" id="{13D5F24A-D3B9-222D-A12C-9C519019F88F}"/>
              </a:ext>
            </a:extLst>
          </p:cNvPr>
          <p:cNvSpPr/>
          <p:nvPr/>
        </p:nvSpPr>
        <p:spPr>
          <a:xfrm>
            <a:off x="6055743" y="4495912"/>
            <a:ext cx="543465" cy="5627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8841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DEF9E6-2FE4-A6A4-8224-11D962674162}"/>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Aspect’s Experiment</a:t>
            </a:r>
          </a:p>
        </p:txBody>
      </p:sp>
      <p:pic>
        <p:nvPicPr>
          <p:cNvPr id="5" name="Espaço Reservado para Conteúdo 4">
            <a:extLst>
              <a:ext uri="{FF2B5EF4-FFF2-40B4-BE49-F238E27FC236}">
                <a16:creationId xmlns:a16="http://schemas.microsoft.com/office/drawing/2014/main" id="{8551A0FD-1BAC-6522-1F5B-A1B3C95BCEB6}"/>
              </a:ext>
            </a:extLst>
          </p:cNvPr>
          <p:cNvPicPr>
            <a:picLocks noGrp="1" noChangeAspect="1"/>
          </p:cNvPicPr>
          <p:nvPr>
            <p:ph idx="1"/>
          </p:nvPr>
        </p:nvPicPr>
        <p:blipFill>
          <a:blip r:embed="rId2"/>
          <a:stretch>
            <a:fillRect/>
          </a:stretch>
        </p:blipFill>
        <p:spPr>
          <a:xfrm>
            <a:off x="635457" y="831422"/>
            <a:ext cx="10916463" cy="3411393"/>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2920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32666-4685-6474-2919-FD391ACB9E20}"/>
              </a:ext>
            </a:extLst>
          </p:cNvPr>
          <p:cNvSpPr>
            <a:spLocks noGrp="1"/>
          </p:cNvSpPr>
          <p:nvPr>
            <p:ph type="title"/>
          </p:nvPr>
        </p:nvSpPr>
        <p:spPr/>
        <p:txBody>
          <a:bodyPr/>
          <a:lstStyle/>
          <a:p>
            <a:r>
              <a:rPr lang="pt-BR" dirty="0" err="1"/>
              <a:t>Aspect’s</a:t>
            </a:r>
            <a:r>
              <a:rPr lang="pt-BR" dirty="0"/>
              <a:t> </a:t>
            </a:r>
            <a:r>
              <a:rPr lang="pt-BR" dirty="0" err="1"/>
              <a:t>Experiment</a:t>
            </a:r>
            <a:endParaRPr lang="pt-BR" dirty="0"/>
          </a:p>
        </p:txBody>
      </p:sp>
      <p:pic>
        <p:nvPicPr>
          <p:cNvPr id="5" name="Espaço Reservado para Conteúdo 4">
            <a:extLst>
              <a:ext uri="{FF2B5EF4-FFF2-40B4-BE49-F238E27FC236}">
                <a16:creationId xmlns:a16="http://schemas.microsoft.com/office/drawing/2014/main" id="{B8BDF319-67EC-9C88-5FA0-5D8E2BAFC123}"/>
              </a:ext>
            </a:extLst>
          </p:cNvPr>
          <p:cNvPicPr>
            <a:picLocks noGrp="1" noChangeAspect="1"/>
          </p:cNvPicPr>
          <p:nvPr>
            <p:ph idx="1"/>
          </p:nvPr>
        </p:nvPicPr>
        <p:blipFill>
          <a:blip r:embed="rId2"/>
          <a:stretch>
            <a:fillRect/>
          </a:stretch>
        </p:blipFill>
        <p:spPr>
          <a:xfrm>
            <a:off x="690880" y="2269694"/>
            <a:ext cx="5706271" cy="3419952"/>
          </a:xfrm>
        </p:spPr>
      </p:pic>
      <p:sp>
        <p:nvSpPr>
          <p:cNvPr id="6" name="CaixaDeTexto 5">
            <a:extLst>
              <a:ext uri="{FF2B5EF4-FFF2-40B4-BE49-F238E27FC236}">
                <a16:creationId xmlns:a16="http://schemas.microsoft.com/office/drawing/2014/main" id="{E0D8277E-E71D-21C7-AC70-E1B903FCE7E8}"/>
              </a:ext>
            </a:extLst>
          </p:cNvPr>
          <p:cNvSpPr txBox="1"/>
          <p:nvPr/>
        </p:nvSpPr>
        <p:spPr>
          <a:xfrm>
            <a:off x="690880" y="1900362"/>
            <a:ext cx="5883563" cy="369332"/>
          </a:xfrm>
          <a:prstGeom prst="rect">
            <a:avLst/>
          </a:prstGeom>
          <a:noFill/>
        </p:spPr>
        <p:txBody>
          <a:bodyPr wrap="square" rtlCol="0">
            <a:spAutoFit/>
          </a:bodyPr>
          <a:lstStyle/>
          <a:p>
            <a:r>
              <a:rPr lang="pt-BR" dirty="0" err="1"/>
              <a:t>Aspect’s</a:t>
            </a:r>
            <a:r>
              <a:rPr lang="pt-BR" dirty="0"/>
              <a:t> </a:t>
            </a:r>
            <a:r>
              <a:rPr lang="pt-BR" dirty="0" err="1"/>
              <a:t>experiment</a:t>
            </a:r>
            <a:r>
              <a:rPr lang="pt-BR" dirty="0"/>
              <a:t> </a:t>
            </a:r>
            <a:r>
              <a:rPr lang="pt-BR" dirty="0" err="1"/>
              <a:t>will</a:t>
            </a:r>
            <a:r>
              <a:rPr lang="pt-BR" dirty="0"/>
              <a:t> use </a:t>
            </a:r>
            <a:r>
              <a:rPr lang="pt-BR" dirty="0" err="1"/>
              <a:t>the</a:t>
            </a:r>
            <a:r>
              <a:rPr lang="pt-BR" dirty="0"/>
              <a:t> </a:t>
            </a:r>
            <a:r>
              <a:rPr lang="pt-BR" dirty="0" err="1"/>
              <a:t>following</a:t>
            </a:r>
            <a:r>
              <a:rPr lang="pt-BR" dirty="0"/>
              <a:t> </a:t>
            </a:r>
            <a:r>
              <a:rPr lang="pt-BR" dirty="0" err="1"/>
              <a:t>transitions</a:t>
            </a:r>
            <a:r>
              <a:rPr lang="pt-BR" dirty="0"/>
              <a:t>:</a:t>
            </a:r>
          </a:p>
        </p:txBody>
      </p:sp>
      <p:sp>
        <p:nvSpPr>
          <p:cNvPr id="7" name="CaixaDeTexto 6">
            <a:extLst>
              <a:ext uri="{FF2B5EF4-FFF2-40B4-BE49-F238E27FC236}">
                <a16:creationId xmlns:a16="http://schemas.microsoft.com/office/drawing/2014/main" id="{4497FD55-BD02-FF32-EAF1-F4D9D4638F48}"/>
              </a:ext>
            </a:extLst>
          </p:cNvPr>
          <p:cNvSpPr txBox="1"/>
          <p:nvPr/>
        </p:nvSpPr>
        <p:spPr>
          <a:xfrm>
            <a:off x="1616363" y="5504980"/>
            <a:ext cx="4184073" cy="369332"/>
          </a:xfrm>
          <a:prstGeom prst="rect">
            <a:avLst/>
          </a:prstGeom>
          <a:noFill/>
        </p:spPr>
        <p:txBody>
          <a:bodyPr wrap="square" rtlCol="0">
            <a:spAutoFit/>
          </a:bodyPr>
          <a:lstStyle/>
          <a:p>
            <a:r>
              <a:rPr lang="pt-BR" dirty="0" err="1"/>
              <a:t>Relevant</a:t>
            </a:r>
            <a:r>
              <a:rPr lang="pt-BR" dirty="0"/>
              <a:t> </a:t>
            </a:r>
            <a:r>
              <a:rPr lang="pt-BR" dirty="0" err="1"/>
              <a:t>levels</a:t>
            </a:r>
            <a:r>
              <a:rPr lang="pt-BR" dirty="0"/>
              <a:t> in </a:t>
            </a:r>
            <a:r>
              <a:rPr lang="pt-BR" dirty="0" err="1"/>
              <a:t>Calcium</a:t>
            </a:r>
            <a:endParaRPr lang="pt-BR" dirty="0"/>
          </a:p>
        </p:txBody>
      </p:sp>
      <p:pic>
        <p:nvPicPr>
          <p:cNvPr id="9" name="Imagem 8">
            <a:extLst>
              <a:ext uri="{FF2B5EF4-FFF2-40B4-BE49-F238E27FC236}">
                <a16:creationId xmlns:a16="http://schemas.microsoft.com/office/drawing/2014/main" id="{5ABE7A85-DD3E-6D8F-1687-DDB28AB52BC7}"/>
              </a:ext>
            </a:extLst>
          </p:cNvPr>
          <p:cNvPicPr>
            <a:picLocks noChangeAspect="1"/>
          </p:cNvPicPr>
          <p:nvPr/>
        </p:nvPicPr>
        <p:blipFill>
          <a:blip r:embed="rId3"/>
          <a:stretch>
            <a:fillRect/>
          </a:stretch>
        </p:blipFill>
        <p:spPr>
          <a:xfrm>
            <a:off x="6688974" y="1737360"/>
            <a:ext cx="4926677" cy="3517967"/>
          </a:xfrm>
          <a:prstGeom prst="rect">
            <a:avLst/>
          </a:prstGeom>
        </p:spPr>
      </p:pic>
      <p:sp>
        <p:nvSpPr>
          <p:cNvPr id="11" name="CaixaDeTexto 10">
            <a:extLst>
              <a:ext uri="{FF2B5EF4-FFF2-40B4-BE49-F238E27FC236}">
                <a16:creationId xmlns:a16="http://schemas.microsoft.com/office/drawing/2014/main" id="{ED75445B-F46A-DD25-AA6F-F1B56EF66A2F}"/>
              </a:ext>
            </a:extLst>
          </p:cNvPr>
          <p:cNvSpPr txBox="1"/>
          <p:nvPr/>
        </p:nvSpPr>
        <p:spPr>
          <a:xfrm>
            <a:off x="6913830" y="5070661"/>
            <a:ext cx="6096000" cy="369332"/>
          </a:xfrm>
          <a:prstGeom prst="rect">
            <a:avLst/>
          </a:prstGeom>
          <a:noFill/>
        </p:spPr>
        <p:txBody>
          <a:bodyPr wrap="square">
            <a:spAutoFit/>
          </a:bodyPr>
          <a:lstStyle/>
          <a:p>
            <a:r>
              <a:rPr lang="en-US" dirty="0"/>
              <a:t>Schematic diagram of the apparatus and electronics</a:t>
            </a:r>
            <a:endParaRPr lang="pt-BR" dirty="0"/>
          </a:p>
        </p:txBody>
      </p:sp>
    </p:spTree>
    <p:extLst>
      <p:ext uri="{BB962C8B-B14F-4D97-AF65-F5344CB8AC3E}">
        <p14:creationId xmlns:p14="http://schemas.microsoft.com/office/powerpoint/2010/main" val="115898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Biblioteca pública abstrata e desfocada com estantes">
            <a:extLst>
              <a:ext uri="{FF2B5EF4-FFF2-40B4-BE49-F238E27FC236}">
                <a16:creationId xmlns:a16="http://schemas.microsoft.com/office/drawing/2014/main" id="{D361FEFA-4F01-BBE9-56D8-3383A01A8FA3}"/>
              </a:ext>
            </a:extLst>
          </p:cNvPr>
          <p:cNvPicPr>
            <a:picLocks noChangeAspect="1"/>
          </p:cNvPicPr>
          <p:nvPr/>
        </p:nvPicPr>
        <p:blipFill rotWithShape="1">
          <a:blip r:embed="rId2">
            <a:alphaModFix amt="35000"/>
          </a:blip>
          <a:srcRect t="1310" b="14420"/>
          <a:stretch/>
        </p:blipFill>
        <p:spPr>
          <a:xfrm>
            <a:off x="20" y="10"/>
            <a:ext cx="12191980" cy="6857990"/>
          </a:xfrm>
          <a:prstGeom prst="rect">
            <a:avLst/>
          </a:prstGeom>
        </p:spPr>
      </p:pic>
      <p:cxnSp>
        <p:nvCxnSpPr>
          <p:cNvPr id="9" name="Straight Connector 8">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DA71B0A-153F-7AB4-9C35-E7B97371E498}"/>
              </a:ext>
            </a:extLst>
          </p:cNvPr>
          <p:cNvSpPr>
            <a:spLocks noGrp="1"/>
          </p:cNvSpPr>
          <p:nvPr>
            <p:ph type="title"/>
          </p:nvPr>
        </p:nvSpPr>
        <p:spPr>
          <a:xfrm>
            <a:off x="1097280" y="286603"/>
            <a:ext cx="10058400" cy="1450757"/>
          </a:xfrm>
        </p:spPr>
        <p:txBody>
          <a:bodyPr>
            <a:normAutofit/>
          </a:bodyPr>
          <a:lstStyle/>
          <a:p>
            <a:r>
              <a:rPr lang="pt-BR" dirty="0">
                <a:solidFill>
                  <a:schemeClr val="tx1"/>
                </a:solidFill>
              </a:rPr>
              <a:t>Sumário</a:t>
            </a:r>
          </a:p>
        </p:txBody>
      </p:sp>
      <p:sp>
        <p:nvSpPr>
          <p:cNvPr id="3" name="Espaço Reservado para Conteúdo 2">
            <a:extLst>
              <a:ext uri="{FF2B5EF4-FFF2-40B4-BE49-F238E27FC236}">
                <a16:creationId xmlns:a16="http://schemas.microsoft.com/office/drawing/2014/main" id="{D7096A29-71D6-4F61-FE77-01CBC00A1ABC}"/>
              </a:ext>
            </a:extLst>
          </p:cNvPr>
          <p:cNvSpPr>
            <a:spLocks noGrp="1"/>
          </p:cNvSpPr>
          <p:nvPr>
            <p:ph idx="1"/>
          </p:nvPr>
        </p:nvSpPr>
        <p:spPr>
          <a:xfrm>
            <a:off x="1097280" y="1845734"/>
            <a:ext cx="10058400" cy="4023360"/>
          </a:xfrm>
        </p:spPr>
        <p:txBody>
          <a:bodyPr>
            <a:normAutofit fontScale="92500" lnSpcReduction="20000"/>
          </a:bodyPr>
          <a:lstStyle/>
          <a:p>
            <a:pPr>
              <a:buFont typeface="Wingdings" panose="05000000000000000000" pitchFamily="2" charset="2"/>
              <a:buChar char="q"/>
            </a:pPr>
            <a:r>
              <a:rPr lang="pt-BR" dirty="0" err="1">
                <a:solidFill>
                  <a:schemeClr val="tx1"/>
                </a:solidFill>
              </a:rPr>
              <a:t>Introduction</a:t>
            </a:r>
            <a:endParaRPr lang="pt-BR" dirty="0">
              <a:solidFill>
                <a:schemeClr val="tx1"/>
              </a:solidFill>
            </a:endParaRPr>
          </a:p>
          <a:p>
            <a:pPr lvl="1">
              <a:buFont typeface="Wingdings" panose="05000000000000000000" pitchFamily="2" charset="2"/>
              <a:buChar char="q"/>
            </a:pPr>
            <a:r>
              <a:rPr lang="pt-BR" dirty="0">
                <a:solidFill>
                  <a:schemeClr val="tx1"/>
                </a:solidFill>
              </a:rPr>
              <a:t> </a:t>
            </a:r>
            <a:r>
              <a:rPr lang="pt-BR" dirty="0" err="1">
                <a:solidFill>
                  <a:schemeClr val="tx1"/>
                </a:solidFill>
              </a:rPr>
              <a:t>Determinism</a:t>
            </a:r>
            <a:r>
              <a:rPr lang="pt-BR" dirty="0">
                <a:solidFill>
                  <a:schemeClr val="tx1"/>
                </a:solidFill>
              </a:rPr>
              <a:t> x </a:t>
            </a:r>
            <a:r>
              <a:rPr lang="pt-BR" dirty="0" err="1">
                <a:solidFill>
                  <a:schemeClr val="tx1"/>
                </a:solidFill>
              </a:rPr>
              <a:t>Causality</a:t>
            </a:r>
            <a:endParaRPr lang="pt-BR" dirty="0">
              <a:solidFill>
                <a:schemeClr val="tx1"/>
              </a:solidFill>
            </a:endParaRPr>
          </a:p>
          <a:p>
            <a:pPr lvl="1">
              <a:buFont typeface="Wingdings" panose="05000000000000000000" pitchFamily="2" charset="2"/>
              <a:buChar char="q"/>
            </a:pPr>
            <a:r>
              <a:rPr lang="pt-BR" dirty="0">
                <a:solidFill>
                  <a:schemeClr val="tx1"/>
                </a:solidFill>
              </a:rPr>
              <a:t> </a:t>
            </a:r>
            <a:r>
              <a:rPr lang="pt-BR" dirty="0" err="1">
                <a:solidFill>
                  <a:schemeClr val="tx1"/>
                </a:solidFill>
              </a:rPr>
              <a:t>Viewpoint</a:t>
            </a:r>
            <a:endParaRPr lang="pt-BR" dirty="0">
              <a:solidFill>
                <a:schemeClr val="tx1"/>
              </a:solidFill>
            </a:endParaRPr>
          </a:p>
          <a:p>
            <a:pPr lvl="2">
              <a:buFont typeface="Wingdings" panose="05000000000000000000" pitchFamily="2" charset="2"/>
              <a:buChar char="q"/>
            </a:pPr>
            <a:r>
              <a:rPr lang="pt-BR" dirty="0" err="1">
                <a:solidFill>
                  <a:schemeClr val="tx1"/>
                </a:solidFill>
              </a:rPr>
              <a:t>Realist</a:t>
            </a:r>
            <a:endParaRPr lang="pt-BR" dirty="0">
              <a:solidFill>
                <a:schemeClr val="tx1"/>
              </a:solidFill>
            </a:endParaRPr>
          </a:p>
          <a:p>
            <a:pPr lvl="2">
              <a:buFont typeface="Wingdings" panose="05000000000000000000" pitchFamily="2" charset="2"/>
              <a:buChar char="q"/>
            </a:pPr>
            <a:r>
              <a:rPr lang="pt-BR" dirty="0" err="1">
                <a:solidFill>
                  <a:schemeClr val="tx1"/>
                </a:solidFill>
              </a:rPr>
              <a:t>Orthodox</a:t>
            </a:r>
            <a:endParaRPr lang="pt-BR" dirty="0">
              <a:solidFill>
                <a:schemeClr val="tx1"/>
              </a:solidFill>
            </a:endParaRPr>
          </a:p>
          <a:p>
            <a:pPr lvl="2">
              <a:buFont typeface="Wingdings" panose="05000000000000000000" pitchFamily="2" charset="2"/>
              <a:buChar char="q"/>
            </a:pPr>
            <a:r>
              <a:rPr lang="pt-BR" dirty="0" err="1">
                <a:solidFill>
                  <a:schemeClr val="tx1"/>
                </a:solidFill>
              </a:rPr>
              <a:t>Agnostic</a:t>
            </a:r>
            <a:endParaRPr lang="pt-BR" dirty="0">
              <a:solidFill>
                <a:schemeClr val="tx1"/>
              </a:solidFill>
            </a:endParaRPr>
          </a:p>
          <a:p>
            <a:pPr>
              <a:buFont typeface="Wingdings" panose="05000000000000000000" pitchFamily="2" charset="2"/>
              <a:buChar char="q"/>
            </a:pPr>
            <a:r>
              <a:rPr lang="pt-BR" dirty="0">
                <a:solidFill>
                  <a:schemeClr val="tx1"/>
                </a:solidFill>
              </a:rPr>
              <a:t> </a:t>
            </a:r>
            <a:r>
              <a:rPr lang="pt-BR" dirty="0" err="1">
                <a:solidFill>
                  <a:schemeClr val="tx1"/>
                </a:solidFill>
              </a:rPr>
              <a:t>Historical</a:t>
            </a:r>
            <a:r>
              <a:rPr lang="pt-BR" dirty="0">
                <a:solidFill>
                  <a:schemeClr val="tx1"/>
                </a:solidFill>
              </a:rPr>
              <a:t> </a:t>
            </a:r>
            <a:r>
              <a:rPr lang="pt-BR" dirty="0" err="1">
                <a:solidFill>
                  <a:schemeClr val="tx1"/>
                </a:solidFill>
              </a:rPr>
              <a:t>context</a:t>
            </a:r>
            <a:endParaRPr lang="pt-BR" dirty="0">
              <a:solidFill>
                <a:schemeClr val="tx1"/>
              </a:solidFill>
            </a:endParaRPr>
          </a:p>
          <a:p>
            <a:pPr>
              <a:buFont typeface="Wingdings" panose="05000000000000000000" pitchFamily="2" charset="2"/>
              <a:buChar char="q"/>
            </a:pPr>
            <a:r>
              <a:rPr lang="pt-BR" dirty="0">
                <a:solidFill>
                  <a:schemeClr val="tx1"/>
                </a:solidFill>
              </a:rPr>
              <a:t>EPR </a:t>
            </a:r>
            <a:r>
              <a:rPr lang="pt-BR" dirty="0" err="1">
                <a:solidFill>
                  <a:schemeClr val="tx1"/>
                </a:solidFill>
              </a:rPr>
              <a:t>Paradox</a:t>
            </a:r>
            <a:endParaRPr lang="pt-BR" dirty="0">
              <a:solidFill>
                <a:schemeClr val="tx1"/>
              </a:solidFill>
            </a:endParaRPr>
          </a:p>
          <a:p>
            <a:pPr lvl="1">
              <a:buFont typeface="Wingdings" panose="05000000000000000000" pitchFamily="2" charset="2"/>
              <a:buChar char="q"/>
            </a:pPr>
            <a:r>
              <a:rPr lang="pt-BR" dirty="0">
                <a:solidFill>
                  <a:schemeClr val="tx1"/>
                </a:solidFill>
              </a:rPr>
              <a:t>Quantum </a:t>
            </a:r>
            <a:r>
              <a:rPr lang="pt-BR" dirty="0" err="1">
                <a:solidFill>
                  <a:schemeClr val="tx1"/>
                </a:solidFill>
              </a:rPr>
              <a:t>entanglement</a:t>
            </a:r>
            <a:endParaRPr lang="pt-BR" dirty="0">
              <a:solidFill>
                <a:schemeClr val="tx1"/>
              </a:solidFill>
            </a:endParaRPr>
          </a:p>
          <a:p>
            <a:pPr lvl="1">
              <a:buFont typeface="Wingdings" panose="05000000000000000000" pitchFamily="2" charset="2"/>
              <a:buChar char="q"/>
            </a:pPr>
            <a:r>
              <a:rPr lang="pt-BR" dirty="0">
                <a:solidFill>
                  <a:schemeClr val="tx1"/>
                </a:solidFill>
              </a:rPr>
              <a:t>Spin </a:t>
            </a:r>
            <a:r>
              <a:rPr lang="pt-BR" dirty="0" err="1">
                <a:solidFill>
                  <a:schemeClr val="tx1"/>
                </a:solidFill>
              </a:rPr>
              <a:t>correlation</a:t>
            </a:r>
            <a:endParaRPr lang="pt-BR" dirty="0">
              <a:solidFill>
                <a:schemeClr val="tx1"/>
              </a:solidFill>
            </a:endParaRPr>
          </a:p>
          <a:p>
            <a:pPr>
              <a:buFont typeface="Wingdings" panose="05000000000000000000" pitchFamily="2" charset="2"/>
              <a:buChar char="q"/>
            </a:pPr>
            <a:r>
              <a:rPr lang="pt-BR" dirty="0" err="1">
                <a:solidFill>
                  <a:schemeClr val="tx1"/>
                </a:solidFill>
              </a:rPr>
              <a:t>Bell’s</a:t>
            </a:r>
            <a:r>
              <a:rPr lang="pt-BR" dirty="0">
                <a:solidFill>
                  <a:schemeClr val="tx1"/>
                </a:solidFill>
              </a:rPr>
              <a:t> </a:t>
            </a:r>
            <a:r>
              <a:rPr lang="pt-BR" dirty="0" err="1">
                <a:solidFill>
                  <a:schemeClr val="tx1"/>
                </a:solidFill>
              </a:rPr>
              <a:t>inequality</a:t>
            </a:r>
            <a:endParaRPr lang="pt-BR" dirty="0">
              <a:solidFill>
                <a:schemeClr val="tx1"/>
              </a:solidFill>
            </a:endParaRPr>
          </a:p>
          <a:p>
            <a:pPr>
              <a:buFont typeface="Wingdings" panose="05000000000000000000" pitchFamily="2" charset="2"/>
              <a:buChar char="q"/>
            </a:pPr>
            <a:r>
              <a:rPr lang="pt-BR" dirty="0" err="1">
                <a:solidFill>
                  <a:schemeClr val="tx1"/>
                </a:solidFill>
              </a:rPr>
              <a:t>Aspect’s</a:t>
            </a:r>
            <a:r>
              <a:rPr lang="pt-BR" dirty="0">
                <a:solidFill>
                  <a:schemeClr val="tx1"/>
                </a:solidFill>
              </a:rPr>
              <a:t> </a:t>
            </a:r>
            <a:r>
              <a:rPr lang="pt-BR" dirty="0" err="1">
                <a:solidFill>
                  <a:schemeClr val="tx1"/>
                </a:solidFill>
              </a:rPr>
              <a:t>Experiment</a:t>
            </a:r>
            <a:endParaRPr lang="pt-BR" dirty="0">
              <a:solidFill>
                <a:schemeClr val="tx1"/>
              </a:solidFill>
            </a:endParaRPr>
          </a:p>
          <a:p>
            <a:pPr>
              <a:buFont typeface="Wingdings" panose="05000000000000000000" pitchFamily="2" charset="2"/>
              <a:buChar char="q"/>
            </a:pPr>
            <a:r>
              <a:rPr lang="pt-BR" dirty="0" err="1">
                <a:solidFill>
                  <a:schemeClr val="tx1"/>
                </a:solidFill>
              </a:rPr>
              <a:t>Conclusion</a:t>
            </a:r>
            <a:endParaRPr lang="pt-BR" dirty="0">
              <a:solidFill>
                <a:schemeClr val="tx1"/>
              </a:solidFill>
            </a:endParaRPr>
          </a:p>
        </p:txBody>
      </p:sp>
      <p:sp>
        <p:nvSpPr>
          <p:cNvPr id="11" name="Rectangle 10">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53500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1FA58-A08B-410C-F57F-34AEB348C839}"/>
              </a:ext>
            </a:extLst>
          </p:cNvPr>
          <p:cNvSpPr>
            <a:spLocks noGrp="1"/>
          </p:cNvSpPr>
          <p:nvPr>
            <p:ph type="title"/>
          </p:nvPr>
        </p:nvSpPr>
        <p:spPr/>
        <p:txBody>
          <a:bodyPr/>
          <a:lstStyle/>
          <a:p>
            <a:r>
              <a:rPr lang="pt-BR" dirty="0" err="1"/>
              <a:t>Aspect’s</a:t>
            </a:r>
            <a:r>
              <a:rPr lang="pt-BR" dirty="0"/>
              <a:t> </a:t>
            </a:r>
            <a:r>
              <a:rPr lang="pt-BR" dirty="0" err="1"/>
              <a:t>Experiment</a:t>
            </a:r>
            <a:endParaRPr lang="pt-BR" dirty="0"/>
          </a:p>
        </p:txBody>
      </p:sp>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5850EDD5-DE4C-0E3B-8131-A1C2BD6D0BDB}"/>
                  </a:ext>
                </a:extLst>
              </p:cNvPr>
              <p:cNvSpPr>
                <a:spLocks noGrp="1"/>
              </p:cNvSpPr>
              <p:nvPr>
                <p:ph idx="1"/>
              </p:nvPr>
            </p:nvSpPr>
            <p:spPr/>
            <p:txBody>
              <a:bodyPr/>
              <a:lstStyle/>
              <a:p>
                <a:r>
                  <a:rPr lang="en-US" dirty="0"/>
                  <a:t>The transmittance </a:t>
                </a:r>
                <a14:m>
                  <m:oMath xmlns:m="http://schemas.openxmlformats.org/officeDocument/2006/math">
                    <m:sSubSup>
                      <m:sSubSupPr>
                        <m:ctrlPr>
                          <a:rPr lang="en-US" i="1">
                            <a:latin typeface="Cambria Math" panose="02040503050406030204" pitchFamily="18" charset="0"/>
                          </a:rPr>
                        </m:ctrlPr>
                      </m:sSubSupPr>
                      <m:e>
                        <m:r>
                          <m:rPr>
                            <m:nor/>
                          </m:rPr>
                          <a:rPr lang="en-US" dirty="0"/>
                          <m:t>ϵ</m:t>
                        </m:r>
                      </m:e>
                      <m:sub>
                        <m:r>
                          <a:rPr lang="pt-BR" i="1">
                            <a:latin typeface="Cambria Math" panose="02040503050406030204" pitchFamily="18" charset="0"/>
                          </a:rPr>
                          <m:t>𝑀</m:t>
                        </m:r>
                      </m:sub>
                      <m:sup>
                        <m:r>
                          <a:rPr lang="pt-BR" b="0" i="1" smtClean="0">
                            <a:latin typeface="Cambria Math" panose="02040503050406030204" pitchFamily="18" charset="0"/>
                          </a:rPr>
                          <m:t>𝑖</m:t>
                        </m:r>
                      </m:sup>
                    </m:sSubSup>
                    <m:r>
                      <a:rPr lang="pt-BR" i="1">
                        <a:latin typeface="Cambria Math" panose="02040503050406030204" pitchFamily="18" charset="0"/>
                      </a:rPr>
                      <m:t> </m:t>
                    </m:r>
                  </m:oMath>
                </a14:m>
                <a:r>
                  <a:rPr lang="en-US" dirty="0"/>
                  <a:t>and </a:t>
                </a:r>
                <a14:m>
                  <m:oMath xmlns:m="http://schemas.openxmlformats.org/officeDocument/2006/math">
                    <m:sSubSup>
                      <m:sSubSupPr>
                        <m:ctrlPr>
                          <a:rPr lang="en-US" i="1">
                            <a:latin typeface="Cambria Math" panose="02040503050406030204" pitchFamily="18" charset="0"/>
                          </a:rPr>
                        </m:ctrlPr>
                      </m:sSubSupPr>
                      <m:e>
                        <m:r>
                          <m:rPr>
                            <m:nor/>
                          </m:rPr>
                          <a:rPr lang="en-US" dirty="0"/>
                          <m:t>ϵ</m:t>
                        </m:r>
                      </m:e>
                      <m:sub>
                        <m:r>
                          <a:rPr lang="pt-BR" b="0" i="1" dirty="0" smtClean="0">
                            <a:latin typeface="Cambria Math" panose="02040503050406030204" pitchFamily="18" charset="0"/>
                          </a:rPr>
                          <m:t>𝑚</m:t>
                        </m:r>
                      </m:sub>
                      <m:sup>
                        <m:r>
                          <a:rPr lang="pt-BR" b="0" i="1" smtClean="0">
                            <a:latin typeface="Cambria Math" panose="02040503050406030204" pitchFamily="18" charset="0"/>
                          </a:rPr>
                          <m:t>𝑖</m:t>
                        </m:r>
                      </m:sup>
                    </m:sSubSup>
                    <m:r>
                      <a:rPr lang="pt-BR" i="1">
                        <a:latin typeface="Cambria Math" panose="02040503050406030204" pitchFamily="18" charset="0"/>
                      </a:rPr>
                      <m:t> </m:t>
                    </m:r>
                  </m:oMath>
                </a14:m>
                <a:r>
                  <a:rPr lang="en-US" dirty="0"/>
                  <a:t>of the polarizers (</a:t>
                </a:r>
                <a:r>
                  <a:rPr lang="en-US" dirty="0" err="1"/>
                  <a:t>i</a:t>
                </a:r>
                <a:r>
                  <a:rPr lang="en-US" dirty="0"/>
                  <a:t> = 1 or 2) for parallel or perpendicular polarized light were then measured: </a:t>
                </a:r>
                <a14:m>
                  <m:oMath xmlns:m="http://schemas.openxmlformats.org/officeDocument/2006/math">
                    <m:sSubSup>
                      <m:sSubSupPr>
                        <m:ctrlPr>
                          <a:rPr lang="en-US" i="1" smtClean="0">
                            <a:latin typeface="Cambria Math" panose="02040503050406030204" pitchFamily="18" charset="0"/>
                          </a:rPr>
                        </m:ctrlPr>
                      </m:sSubSupPr>
                      <m:e>
                        <m:r>
                          <m:rPr>
                            <m:nor/>
                          </m:rPr>
                          <a:rPr lang="en-US" dirty="0"/>
                          <m:t>ϵ</m:t>
                        </m:r>
                      </m:e>
                      <m:sub>
                        <m:r>
                          <a:rPr lang="pt-BR" b="0" i="1" smtClean="0">
                            <a:latin typeface="Cambria Math" panose="02040503050406030204" pitchFamily="18" charset="0"/>
                          </a:rPr>
                          <m:t>𝑀</m:t>
                        </m:r>
                      </m:sub>
                      <m:sup>
                        <m:r>
                          <a:rPr lang="pt-BR" b="0" i="1" smtClean="0">
                            <a:latin typeface="Cambria Math" panose="02040503050406030204" pitchFamily="18" charset="0"/>
                          </a:rPr>
                          <m:t>1</m:t>
                        </m:r>
                      </m:sup>
                    </m:sSubSup>
                  </m:oMath>
                </a14:m>
                <a:r>
                  <a:rPr lang="en-US" dirty="0"/>
                  <a:t> = 0.971 ± 0.005, </a:t>
                </a:r>
                <a14:m>
                  <m:oMath xmlns:m="http://schemas.openxmlformats.org/officeDocument/2006/math">
                    <m:sSubSup>
                      <m:sSubSupPr>
                        <m:ctrlPr>
                          <a:rPr lang="en-US" i="1" smtClean="0">
                            <a:latin typeface="Cambria Math" panose="02040503050406030204" pitchFamily="18" charset="0"/>
                          </a:rPr>
                        </m:ctrlPr>
                      </m:sSubSupPr>
                      <m:e>
                        <m:r>
                          <m:rPr>
                            <m:nor/>
                          </m:rPr>
                          <a:rPr lang="en-US" dirty="0"/>
                          <m:t>ϵ</m:t>
                        </m:r>
                      </m:e>
                      <m:sub>
                        <m:r>
                          <a:rPr lang="pt-BR" b="0" i="1" smtClean="0">
                            <a:latin typeface="Cambria Math" panose="02040503050406030204" pitchFamily="18" charset="0"/>
                          </a:rPr>
                          <m:t>𝑚</m:t>
                        </m:r>
                      </m:sub>
                      <m:sup>
                        <m:r>
                          <a:rPr lang="pt-BR" b="0" i="1" smtClean="0">
                            <a:latin typeface="Cambria Math" panose="02040503050406030204" pitchFamily="18" charset="0"/>
                          </a:rPr>
                          <m:t>1</m:t>
                        </m:r>
                      </m:sup>
                    </m:sSubSup>
                    <m:r>
                      <a:rPr lang="pt-BR" b="0" i="1" smtClean="0">
                        <a:latin typeface="Cambria Math" panose="02040503050406030204" pitchFamily="18" charset="0"/>
                      </a:rPr>
                      <m:t> </m:t>
                    </m:r>
                  </m:oMath>
                </a14:m>
                <a:r>
                  <a:rPr lang="en-US" dirty="0"/>
                  <a:t>= 0.029 ± 0.005, </a:t>
                </a:r>
                <a14:m>
                  <m:oMath xmlns:m="http://schemas.openxmlformats.org/officeDocument/2006/math">
                    <m:sSubSup>
                      <m:sSubSupPr>
                        <m:ctrlPr>
                          <a:rPr lang="en-US" i="1">
                            <a:latin typeface="Cambria Math" panose="02040503050406030204" pitchFamily="18" charset="0"/>
                          </a:rPr>
                        </m:ctrlPr>
                      </m:sSubSupPr>
                      <m:e>
                        <m:r>
                          <m:rPr>
                            <m:nor/>
                          </m:rPr>
                          <a:rPr lang="en-US" dirty="0"/>
                          <m:t>ϵ</m:t>
                        </m:r>
                      </m:e>
                      <m:sub>
                        <m:r>
                          <a:rPr lang="pt-BR" b="0" i="1" smtClean="0">
                            <a:latin typeface="Cambria Math" panose="02040503050406030204" pitchFamily="18" charset="0"/>
                          </a:rPr>
                          <m:t>𝑀</m:t>
                        </m:r>
                      </m:sub>
                      <m:sup>
                        <m:r>
                          <a:rPr lang="pt-BR" b="0" i="1" smtClean="0">
                            <a:latin typeface="Cambria Math" panose="02040503050406030204" pitchFamily="18" charset="0"/>
                          </a:rPr>
                          <m:t>2</m:t>
                        </m:r>
                      </m:sup>
                    </m:sSubSup>
                  </m:oMath>
                </a14:m>
                <a:r>
                  <a:rPr lang="en-US" dirty="0"/>
                  <a:t> = 0.968 ± 0.005, and </a:t>
                </a:r>
                <a14:m>
                  <m:oMath xmlns:m="http://schemas.openxmlformats.org/officeDocument/2006/math">
                    <m:sSubSup>
                      <m:sSubSupPr>
                        <m:ctrlPr>
                          <a:rPr lang="en-US" i="1">
                            <a:latin typeface="Cambria Math" panose="02040503050406030204" pitchFamily="18" charset="0"/>
                          </a:rPr>
                        </m:ctrlPr>
                      </m:sSubSupPr>
                      <m:e>
                        <m:r>
                          <m:rPr>
                            <m:nor/>
                          </m:rPr>
                          <a:rPr lang="en-US" dirty="0"/>
                          <m:t>ϵ</m:t>
                        </m:r>
                      </m:e>
                      <m:sub>
                        <m:r>
                          <m:rPr>
                            <m:nor/>
                          </m:rPr>
                          <a:rPr lang="en-US" dirty="0"/>
                          <m:t>m</m:t>
                        </m:r>
                      </m:sub>
                      <m:sup>
                        <m:r>
                          <m:rPr>
                            <m:nor/>
                          </m:rPr>
                          <a:rPr lang="en-US" dirty="0"/>
                          <m:t>2</m:t>
                        </m:r>
                      </m:sup>
                    </m:sSubSup>
                  </m:oMath>
                </a14:m>
                <a:r>
                  <a:rPr lang="en-US" dirty="0"/>
                  <a:t> = 0.028 ± 0.005. </a:t>
                </a:r>
              </a:p>
              <a:p>
                <a:pPr marL="0" indent="0">
                  <a:buNone/>
                </a:pPr>
                <a:r>
                  <a:rPr lang="en-US" dirty="0"/>
                  <a:t>The coincidence rate </a:t>
                </a:r>
                <a:r>
                  <a:rPr lang="pt-BR" i="1" dirty="0"/>
                  <a:t>R(</a:t>
                </a:r>
                <a:r>
                  <a:rPr lang="el-GR" i="1" dirty="0"/>
                  <a:t>φ)</a:t>
                </a:r>
                <a:r>
                  <a:rPr lang="en-US" dirty="0"/>
                  <a:t>, </a:t>
                </a:r>
                <a14:m>
                  <m:oMath xmlns:m="http://schemas.openxmlformats.org/officeDocument/2006/math">
                    <m:sSub>
                      <m:sSubPr>
                        <m:ctrlPr>
                          <a:rPr lang="en-US"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𝑖</m:t>
                        </m:r>
                      </m:sub>
                    </m:sSub>
                  </m:oMath>
                </a14:m>
                <a:r>
                  <a:rPr lang="en-US" dirty="0"/>
                  <a:t> e </a:t>
                </a:r>
                <a14:m>
                  <m:oMath xmlns:m="http://schemas.openxmlformats.org/officeDocument/2006/math">
                    <m:sSub>
                      <m:sSubPr>
                        <m:ctrlPr>
                          <a:rPr lang="en-US"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0</m:t>
                        </m:r>
                      </m:sub>
                    </m:sSub>
                  </m:oMath>
                </a14:m>
                <a:r>
                  <a:rPr lang="en-US" dirty="0"/>
                  <a:t> were measured and quantum mechanics predicts that:</a:t>
                </a:r>
              </a:p>
              <a:p>
                <a:endParaRPr lang="pt-BR" dirty="0"/>
              </a:p>
              <a:p>
                <a:endParaRPr lang="pt-BR" dirty="0"/>
              </a:p>
              <a:p>
                <a:endParaRPr lang="pt-BR" dirty="0"/>
              </a:p>
              <a:p>
                <a:endParaRPr lang="pt-BR" dirty="0"/>
              </a:p>
              <a:p>
                <a:r>
                  <a:rPr lang="en-US" dirty="0"/>
                  <a:t>Where </a:t>
                </a:r>
                <a:r>
                  <a:rPr lang="en-US" i="1" dirty="0"/>
                  <a:t>F = 0.984 </a:t>
                </a:r>
                <a:r>
                  <a:rPr lang="en-US" dirty="0"/>
                  <a:t>is an equipment adjustment parameter.</a:t>
                </a:r>
                <a:endParaRPr lang="pt-BR" dirty="0"/>
              </a:p>
            </p:txBody>
          </p:sp>
        </mc:Choice>
        <mc:Fallback xmlns="">
          <p:sp>
            <p:nvSpPr>
              <p:cNvPr id="3" name="Espaço Reservado para Conteúdo 2">
                <a:extLst>
                  <a:ext uri="{FF2B5EF4-FFF2-40B4-BE49-F238E27FC236}">
                    <a16:creationId xmlns:a16="http://schemas.microsoft.com/office/drawing/2014/main" id="{5850EDD5-DE4C-0E3B-8131-A1C2BD6D0BDB}"/>
                  </a:ext>
                </a:extLst>
              </p:cNvPr>
              <p:cNvSpPr>
                <a:spLocks noGrp="1" noRot="1" noChangeAspect="1" noMove="1" noResize="1" noEditPoints="1" noAdjustHandles="1" noChangeArrowheads="1" noChangeShapeType="1" noTextEdit="1"/>
              </p:cNvSpPr>
              <p:nvPr>
                <p:ph idx="1"/>
              </p:nvPr>
            </p:nvSpPr>
            <p:spPr>
              <a:blipFill>
                <a:blip r:embed="rId2"/>
                <a:stretch>
                  <a:fillRect l="-1515" t="-1212" r="-1212"/>
                </a:stretch>
              </a:blipFill>
            </p:spPr>
            <p:txBody>
              <a:bodyPr/>
              <a:lstStyle/>
              <a:p>
                <a:r>
                  <a:rPr lang="pt-BR">
                    <a:noFill/>
                  </a:rPr>
                  <a:t> </a:t>
                </a:r>
              </a:p>
            </p:txBody>
          </p:sp>
        </mc:Fallback>
      </mc:AlternateContent>
      <p:pic>
        <p:nvPicPr>
          <p:cNvPr id="5" name="Imagem 4">
            <a:extLst>
              <a:ext uri="{FF2B5EF4-FFF2-40B4-BE49-F238E27FC236}">
                <a16:creationId xmlns:a16="http://schemas.microsoft.com/office/drawing/2014/main" id="{C3E519CF-4748-92BF-8371-9C1B3496A5F0}"/>
              </a:ext>
            </a:extLst>
          </p:cNvPr>
          <p:cNvPicPr>
            <a:picLocks noChangeAspect="1"/>
          </p:cNvPicPr>
          <p:nvPr/>
        </p:nvPicPr>
        <p:blipFill>
          <a:blip r:embed="rId3"/>
          <a:stretch>
            <a:fillRect/>
          </a:stretch>
        </p:blipFill>
        <p:spPr>
          <a:xfrm>
            <a:off x="1173860" y="3229644"/>
            <a:ext cx="4327266" cy="1080004"/>
          </a:xfrm>
          <a:prstGeom prst="rect">
            <a:avLst/>
          </a:prstGeom>
        </p:spPr>
      </p:pic>
      <p:pic>
        <p:nvPicPr>
          <p:cNvPr id="7" name="Imagem 6">
            <a:extLst>
              <a:ext uri="{FF2B5EF4-FFF2-40B4-BE49-F238E27FC236}">
                <a16:creationId xmlns:a16="http://schemas.microsoft.com/office/drawing/2014/main" id="{14007A3A-54AF-914F-4022-FE3D9695EB35}"/>
              </a:ext>
            </a:extLst>
          </p:cNvPr>
          <p:cNvPicPr>
            <a:picLocks noChangeAspect="1"/>
          </p:cNvPicPr>
          <p:nvPr/>
        </p:nvPicPr>
        <p:blipFill>
          <a:blip r:embed="rId4"/>
          <a:stretch>
            <a:fillRect/>
          </a:stretch>
        </p:blipFill>
        <p:spPr>
          <a:xfrm>
            <a:off x="1097280" y="4559630"/>
            <a:ext cx="4148822" cy="519480"/>
          </a:xfrm>
          <a:prstGeom prst="rect">
            <a:avLst/>
          </a:prstGeom>
        </p:spPr>
      </p:pic>
      <p:pic>
        <p:nvPicPr>
          <p:cNvPr id="9" name="Imagem 8">
            <a:extLst>
              <a:ext uri="{FF2B5EF4-FFF2-40B4-BE49-F238E27FC236}">
                <a16:creationId xmlns:a16="http://schemas.microsoft.com/office/drawing/2014/main" id="{9E4F813D-417A-BAD0-AEDD-053F8D319584}"/>
              </a:ext>
            </a:extLst>
          </p:cNvPr>
          <p:cNvPicPr>
            <a:picLocks noChangeAspect="1"/>
          </p:cNvPicPr>
          <p:nvPr/>
        </p:nvPicPr>
        <p:blipFill>
          <a:blip r:embed="rId5"/>
          <a:stretch>
            <a:fillRect/>
          </a:stretch>
        </p:blipFill>
        <p:spPr>
          <a:xfrm>
            <a:off x="7654364" y="3294717"/>
            <a:ext cx="3363776" cy="2969636"/>
          </a:xfrm>
          <a:prstGeom prst="rect">
            <a:avLst/>
          </a:prstGeom>
        </p:spPr>
      </p:pic>
    </p:spTree>
    <p:extLst>
      <p:ext uri="{BB962C8B-B14F-4D97-AF65-F5344CB8AC3E}">
        <p14:creationId xmlns:p14="http://schemas.microsoft.com/office/powerpoint/2010/main" val="305735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FBFBD-E086-B063-B098-95F4D17D420B}"/>
              </a:ext>
            </a:extLst>
          </p:cNvPr>
          <p:cNvSpPr>
            <a:spLocks noGrp="1"/>
          </p:cNvSpPr>
          <p:nvPr>
            <p:ph type="title"/>
          </p:nvPr>
        </p:nvSpPr>
        <p:spPr/>
        <p:txBody>
          <a:bodyPr/>
          <a:lstStyle/>
          <a:p>
            <a:r>
              <a:rPr lang="pt-BR" dirty="0" err="1"/>
              <a:t>Aspect’s</a:t>
            </a:r>
            <a:r>
              <a:rPr lang="pt-BR" dirty="0"/>
              <a:t> </a:t>
            </a:r>
            <a:r>
              <a:rPr lang="pt-BR" dirty="0" err="1"/>
              <a:t>Experiment</a:t>
            </a:r>
            <a:endParaRPr lang="pt-BR" dirty="0"/>
          </a:p>
        </p:txBody>
      </p:sp>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D3BEDBC0-F326-6731-6DC4-335971D8F657}"/>
                  </a:ext>
                </a:extLst>
              </p:cNvPr>
              <p:cNvSpPr>
                <a:spLocks noGrp="1"/>
              </p:cNvSpPr>
              <p:nvPr>
                <p:ph idx="1"/>
              </p:nvPr>
            </p:nvSpPr>
            <p:spPr/>
            <p:txBody>
              <a:bodyPr>
                <a:normAutofit/>
              </a:bodyPr>
              <a:lstStyle/>
              <a:p>
                <a:pPr marL="0" indent="0">
                  <a:buNone/>
                </a:pPr>
                <a:r>
                  <a:rPr lang="en-US" dirty="0"/>
                  <a:t>The generalized Bell theorem yields the following inequality:</a:t>
                </a:r>
              </a:p>
              <a:p>
                <a:endParaRPr lang="en-US" dirty="0"/>
              </a:p>
              <a:p>
                <a:pPr marL="0" indent="0">
                  <a:buNone/>
                </a:pPr>
                <a:r>
                  <a:rPr lang="pt-BR" dirty="0" err="1"/>
                  <a:t>where</a:t>
                </a:r>
                <a:r>
                  <a:rPr lang="pt-BR" dirty="0"/>
                  <a:t> </a:t>
                </a:r>
                <a:r>
                  <a:rPr lang="pt-BR" i="1" dirty="0"/>
                  <a:t>S = [R(</a:t>
                </a:r>
                <a:r>
                  <a:rPr lang="pt-BR" b="1" i="1" dirty="0" err="1"/>
                  <a:t>a</a:t>
                </a:r>
                <a:r>
                  <a:rPr lang="pt-BR" i="1" dirty="0" err="1"/>
                  <a:t>,</a:t>
                </a:r>
                <a:r>
                  <a:rPr lang="pt-BR" b="1" i="1" dirty="0" err="1"/>
                  <a:t>b</a:t>
                </a:r>
                <a:r>
                  <a:rPr lang="pt-BR" i="1" dirty="0"/>
                  <a:t>)−R(</a:t>
                </a:r>
                <a:r>
                  <a:rPr lang="pt-BR" b="1" i="1" dirty="0" err="1"/>
                  <a:t>a</a:t>
                </a:r>
                <a:r>
                  <a:rPr lang="pt-BR" i="1" dirty="0" err="1"/>
                  <a:t>,</a:t>
                </a:r>
                <a:r>
                  <a:rPr lang="pt-BR" b="1" i="1" dirty="0" err="1"/>
                  <a:t>b</a:t>
                </a:r>
                <a:r>
                  <a:rPr lang="pt-BR" b="1" i="1" dirty="0"/>
                  <a:t>′</a:t>
                </a:r>
                <a:r>
                  <a:rPr lang="pt-BR" i="1" dirty="0"/>
                  <a:t>)+R(</a:t>
                </a:r>
                <a:r>
                  <a:rPr lang="pt-BR" b="1" i="1" dirty="0" err="1"/>
                  <a:t>a′</a:t>
                </a:r>
                <a:r>
                  <a:rPr lang="pt-BR" i="1" dirty="0" err="1"/>
                  <a:t>,</a:t>
                </a:r>
                <a:r>
                  <a:rPr lang="pt-BR" b="1" i="1" dirty="0" err="1"/>
                  <a:t>b</a:t>
                </a:r>
                <a:r>
                  <a:rPr lang="pt-BR" i="1" dirty="0"/>
                  <a:t>)+R(</a:t>
                </a:r>
                <a:r>
                  <a:rPr lang="pt-BR" b="1" i="1" dirty="0" err="1"/>
                  <a:t>a′</a:t>
                </a:r>
                <a:r>
                  <a:rPr lang="pt-BR" i="1" dirty="0" err="1"/>
                  <a:t>,</a:t>
                </a:r>
                <a:r>
                  <a:rPr lang="pt-BR" b="1" i="1" dirty="0" err="1"/>
                  <a:t>b</a:t>
                </a:r>
                <a:r>
                  <a:rPr lang="pt-BR" b="1" i="1" dirty="0"/>
                  <a:t>′</a:t>
                </a:r>
                <a:r>
                  <a:rPr lang="pt-BR" i="1" dirty="0"/>
                  <a:t>)− </a:t>
                </a:r>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1</m:t>
                        </m:r>
                      </m:sub>
                    </m:sSub>
                  </m:oMath>
                </a14:m>
                <a:r>
                  <a:rPr lang="pt-BR" b="1" i="1" dirty="0"/>
                  <a:t>(a′</a:t>
                </a:r>
                <a:r>
                  <a:rPr lang="pt-BR" i="1" dirty="0"/>
                  <a:t>) −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2</m:t>
                        </m:r>
                      </m:sub>
                    </m:sSub>
                  </m:oMath>
                </a14:m>
                <a:r>
                  <a:rPr lang="pt-BR" i="1" dirty="0"/>
                  <a:t>(</a:t>
                </a:r>
                <a:r>
                  <a:rPr lang="pt-BR" b="1" i="1" dirty="0"/>
                  <a:t>b′</a:t>
                </a:r>
                <a:r>
                  <a:rPr lang="pt-BR" i="1" dirty="0"/>
                  <a:t>)]/</a:t>
                </a:r>
                <a:r>
                  <a:rPr lang="pt-BR" dirty="0"/>
                  <a:t>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0</m:t>
                        </m:r>
                      </m:sub>
                    </m:sSub>
                  </m:oMath>
                </a14:m>
                <a:r>
                  <a:rPr lang="pt-BR" i="1" dirty="0"/>
                  <a:t>.</a:t>
                </a:r>
              </a:p>
              <a:p>
                <a:pPr marL="0" indent="0">
                  <a:buNone/>
                </a:pPr>
                <a:r>
                  <a:rPr lang="en-US" dirty="0"/>
                  <a:t>We can see that the maximum violation of the inequality</a:t>
                </a:r>
                <a:r>
                  <a:rPr lang="pt-BR" i="1" dirty="0"/>
                  <a:t> </a:t>
                </a:r>
                <a:r>
                  <a:rPr lang="pt-BR" dirty="0" err="1"/>
                  <a:t>is</a:t>
                </a:r>
                <a:r>
                  <a:rPr lang="pt-BR" dirty="0"/>
                  <a:t> </a:t>
                </a:r>
                <a:r>
                  <a:rPr lang="pt-BR" dirty="0" err="1"/>
                  <a:t>predicted</a:t>
                </a:r>
                <a:r>
                  <a:rPr lang="pt-BR" dirty="0"/>
                  <a:t> </a:t>
                </a:r>
                <a:r>
                  <a:rPr lang="pt-BR" dirty="0" err="1"/>
                  <a:t>by</a:t>
                </a:r>
                <a:r>
                  <a:rPr lang="pt-BR" i="1" dirty="0"/>
                  <a:t> Quantum </a:t>
                </a:r>
                <a:r>
                  <a:rPr lang="pt-BR" i="1" dirty="0" err="1"/>
                  <a:t>Mechanics</a:t>
                </a:r>
                <a:r>
                  <a:rPr lang="pt-BR" i="1" dirty="0"/>
                  <a:t> (QM)</a:t>
                </a:r>
                <a:r>
                  <a:rPr lang="en-US" i="1" dirty="0"/>
                  <a:t> </a:t>
                </a:r>
                <a:r>
                  <a:rPr lang="en-US" dirty="0"/>
                  <a:t>for the set of orientation:</a:t>
                </a:r>
                <a:endParaRPr lang="pt-BR" i="1" dirty="0"/>
              </a:p>
            </p:txBody>
          </p:sp>
        </mc:Choice>
        <mc:Fallback xmlns="">
          <p:sp>
            <p:nvSpPr>
              <p:cNvPr id="3" name="Espaço Reservado para Conteúdo 2">
                <a:extLst>
                  <a:ext uri="{FF2B5EF4-FFF2-40B4-BE49-F238E27FC236}">
                    <a16:creationId xmlns:a16="http://schemas.microsoft.com/office/drawing/2014/main" id="{D3BEDBC0-F326-6731-6DC4-335971D8F657}"/>
                  </a:ext>
                </a:extLst>
              </p:cNvPr>
              <p:cNvSpPr>
                <a:spLocks noGrp="1" noRot="1" noChangeAspect="1" noMove="1" noResize="1" noEditPoints="1" noAdjustHandles="1" noChangeArrowheads="1" noChangeShapeType="1" noTextEdit="1"/>
              </p:cNvSpPr>
              <p:nvPr>
                <p:ph idx="1"/>
              </p:nvPr>
            </p:nvSpPr>
            <p:spPr>
              <a:blipFill>
                <a:blip r:embed="rId2"/>
                <a:stretch>
                  <a:fillRect l="-1515" t="-1667"/>
                </a:stretch>
              </a:blipFill>
            </p:spPr>
            <p:txBody>
              <a:bodyPr/>
              <a:lstStyle/>
              <a:p>
                <a:r>
                  <a:rPr lang="pt-BR">
                    <a:noFill/>
                  </a:rPr>
                  <a:t> </a:t>
                </a:r>
              </a:p>
            </p:txBody>
          </p:sp>
        </mc:Fallback>
      </mc:AlternateContent>
      <p:pic>
        <p:nvPicPr>
          <p:cNvPr id="5" name="Imagem 4">
            <a:extLst>
              <a:ext uri="{FF2B5EF4-FFF2-40B4-BE49-F238E27FC236}">
                <a16:creationId xmlns:a16="http://schemas.microsoft.com/office/drawing/2014/main" id="{8EE29FCA-6895-644A-EC88-0C3E6D939320}"/>
              </a:ext>
            </a:extLst>
          </p:cNvPr>
          <p:cNvPicPr>
            <a:picLocks noChangeAspect="1"/>
          </p:cNvPicPr>
          <p:nvPr/>
        </p:nvPicPr>
        <p:blipFill>
          <a:blip r:embed="rId3"/>
          <a:stretch>
            <a:fillRect/>
          </a:stretch>
        </p:blipFill>
        <p:spPr>
          <a:xfrm>
            <a:off x="5009703" y="2263895"/>
            <a:ext cx="1710275" cy="381854"/>
          </a:xfrm>
          <a:prstGeom prst="rect">
            <a:avLst/>
          </a:prstGeom>
        </p:spPr>
      </p:pic>
      <p:pic>
        <p:nvPicPr>
          <p:cNvPr id="7" name="Imagem 6">
            <a:extLst>
              <a:ext uri="{FF2B5EF4-FFF2-40B4-BE49-F238E27FC236}">
                <a16:creationId xmlns:a16="http://schemas.microsoft.com/office/drawing/2014/main" id="{12CA968B-1928-BC4F-9F4A-C58CE867A663}"/>
              </a:ext>
            </a:extLst>
          </p:cNvPr>
          <p:cNvPicPr>
            <a:picLocks noChangeAspect="1"/>
          </p:cNvPicPr>
          <p:nvPr/>
        </p:nvPicPr>
        <p:blipFill>
          <a:blip r:embed="rId4"/>
          <a:stretch>
            <a:fillRect/>
          </a:stretch>
        </p:blipFill>
        <p:spPr>
          <a:xfrm>
            <a:off x="1223365" y="3989398"/>
            <a:ext cx="3382860" cy="1974811"/>
          </a:xfrm>
          <a:prstGeom prst="rect">
            <a:avLst/>
          </a:prstGeom>
        </p:spPr>
      </p:pic>
      <p:sp>
        <p:nvSpPr>
          <p:cNvPr id="9" name="CaixaDeTexto 8">
            <a:extLst>
              <a:ext uri="{FF2B5EF4-FFF2-40B4-BE49-F238E27FC236}">
                <a16:creationId xmlns:a16="http://schemas.microsoft.com/office/drawing/2014/main" id="{981395B9-C2F7-C9B1-3592-8B26045EF1F2}"/>
              </a:ext>
            </a:extLst>
          </p:cNvPr>
          <p:cNvSpPr txBox="1"/>
          <p:nvPr/>
        </p:nvSpPr>
        <p:spPr>
          <a:xfrm>
            <a:off x="5087341" y="4134817"/>
            <a:ext cx="6472399" cy="1200329"/>
          </a:xfrm>
          <a:prstGeom prst="rect">
            <a:avLst/>
          </a:prstGeom>
          <a:noFill/>
        </p:spPr>
        <p:txBody>
          <a:bodyPr wrap="square">
            <a:spAutoFit/>
          </a:bodyPr>
          <a:lstStyle/>
          <a:p>
            <a:r>
              <a:rPr lang="en-US" dirty="0"/>
              <a:t>Thus, the experimental value obtained for S in this configuration </a:t>
            </a:r>
            <a:r>
              <a:rPr lang="pt-BR" dirty="0" err="1"/>
              <a:t>was</a:t>
            </a:r>
            <a:r>
              <a:rPr lang="pt-BR" dirty="0"/>
              <a:t> </a:t>
            </a:r>
            <a:r>
              <a:rPr lang="pt-BR" dirty="0" err="1"/>
              <a:t>S</a:t>
            </a:r>
            <a:r>
              <a:rPr lang="pt-BR" sz="1200" dirty="0" err="1"/>
              <a:t>exp</a:t>
            </a:r>
            <a:r>
              <a:rPr lang="pt-BR" dirty="0"/>
              <a:t> = (0.126 ± 0.014). </a:t>
            </a:r>
            <a:r>
              <a:rPr lang="pt-BR" dirty="0" err="1"/>
              <a:t>This</a:t>
            </a:r>
            <a:r>
              <a:rPr lang="pt-BR" dirty="0"/>
              <a:t> </a:t>
            </a:r>
            <a:r>
              <a:rPr lang="pt-BR" dirty="0" err="1"/>
              <a:t>value</a:t>
            </a:r>
            <a:r>
              <a:rPr lang="pt-BR" dirty="0"/>
              <a:t> </a:t>
            </a:r>
            <a:r>
              <a:rPr lang="pt-BR" dirty="0" err="1"/>
              <a:t>violates</a:t>
            </a:r>
            <a:r>
              <a:rPr lang="pt-BR" dirty="0"/>
              <a:t> Bell </a:t>
            </a:r>
            <a:r>
              <a:rPr lang="pt-BR" dirty="0" err="1"/>
              <a:t>inequality</a:t>
            </a:r>
            <a:r>
              <a:rPr lang="pt-BR" dirty="0"/>
              <a:t> </a:t>
            </a:r>
            <a:r>
              <a:rPr lang="pt-BR" dirty="0" err="1"/>
              <a:t>an</a:t>
            </a:r>
            <a:r>
              <a:rPr lang="en-US" dirty="0"/>
              <a:t>d is consistent with the result predicted by quantum mechanics S</a:t>
            </a:r>
            <a:r>
              <a:rPr lang="en-US" sz="1100" dirty="0"/>
              <a:t>QM</a:t>
            </a:r>
            <a:r>
              <a:rPr lang="en-US" dirty="0"/>
              <a:t> = 0.118 ± 0.005.</a:t>
            </a:r>
            <a:endParaRPr lang="pt-BR" dirty="0"/>
          </a:p>
        </p:txBody>
      </p:sp>
    </p:spTree>
    <p:extLst>
      <p:ext uri="{BB962C8B-B14F-4D97-AF65-F5344CB8AC3E}">
        <p14:creationId xmlns:p14="http://schemas.microsoft.com/office/powerpoint/2010/main" val="349424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7A26DBAE-E7EB-421B-B9F8-ED0994C1D88D}"/>
              </a:ext>
            </a:extLst>
          </p:cNvPr>
          <p:cNvSpPr>
            <a:spLocks noGrp="1"/>
          </p:cNvSpPr>
          <p:nvPr>
            <p:ph type="title"/>
          </p:nvPr>
        </p:nvSpPr>
        <p:spPr>
          <a:xfrm>
            <a:off x="492370" y="516835"/>
            <a:ext cx="3084844" cy="5772840"/>
          </a:xfrm>
        </p:spPr>
        <p:txBody>
          <a:bodyPr anchor="ctr">
            <a:normAutofit/>
          </a:bodyPr>
          <a:lstStyle/>
          <a:p>
            <a:r>
              <a:rPr lang="pt-BR" sz="3600" dirty="0" err="1">
                <a:solidFill>
                  <a:srgbClr val="FFFFFF"/>
                </a:solidFill>
              </a:rPr>
              <a:t>Conclusion</a:t>
            </a:r>
            <a:endParaRPr lang="pt-BR" sz="3600" dirty="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ço Reservado para Conteúdo 2">
            <a:extLst>
              <a:ext uri="{FF2B5EF4-FFF2-40B4-BE49-F238E27FC236}">
                <a16:creationId xmlns:a16="http://schemas.microsoft.com/office/drawing/2014/main" id="{3D14A096-12BB-6194-1930-89E0231B57CD}"/>
              </a:ext>
            </a:extLst>
          </p:cNvPr>
          <p:cNvGraphicFramePr>
            <a:graphicFrameLocks noGrp="1"/>
          </p:cNvGraphicFramePr>
          <p:nvPr>
            <p:ph idx="1"/>
            <p:extLst>
              <p:ext uri="{D42A27DB-BD31-4B8C-83A1-F6EECF244321}">
                <p14:modId xmlns:p14="http://schemas.microsoft.com/office/powerpoint/2010/main" val="288945094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295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861F4CA-4FE9-C065-CFC7-C0158F04F1E0}"/>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sz="8000">
                <a:solidFill>
                  <a:schemeClr val="tx2"/>
                </a:solidFill>
              </a:rPr>
              <a:t>Introdução</a:t>
            </a:r>
          </a:p>
        </p:txBody>
      </p:sp>
      <p:sp>
        <p:nvSpPr>
          <p:cNvPr id="37" name="Rectangle 1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1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6499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C60F5-7EEF-D338-4C67-48C369F0E939}"/>
              </a:ext>
            </a:extLst>
          </p:cNvPr>
          <p:cNvSpPr>
            <a:spLocks noGrp="1"/>
          </p:cNvSpPr>
          <p:nvPr>
            <p:ph type="title"/>
          </p:nvPr>
        </p:nvSpPr>
        <p:spPr/>
        <p:txBody>
          <a:bodyPr/>
          <a:lstStyle/>
          <a:p>
            <a:r>
              <a:rPr lang="pt-BR" dirty="0" err="1"/>
              <a:t>Determinism</a:t>
            </a:r>
            <a:r>
              <a:rPr lang="pt-BR" dirty="0"/>
              <a:t> X </a:t>
            </a:r>
            <a:r>
              <a:rPr lang="pt-BR" dirty="0" err="1"/>
              <a:t>Causality</a:t>
            </a:r>
            <a:endParaRPr lang="pt-BR" dirty="0"/>
          </a:p>
        </p:txBody>
      </p:sp>
      <p:pic>
        <p:nvPicPr>
          <p:cNvPr id="6" name="Espaço Reservado para Conteúdo 5">
            <a:extLst>
              <a:ext uri="{FF2B5EF4-FFF2-40B4-BE49-F238E27FC236}">
                <a16:creationId xmlns:a16="http://schemas.microsoft.com/office/drawing/2014/main" id="{7A15FBF1-DBF6-9092-89E3-DFE36D2D7252}"/>
              </a:ext>
            </a:extLst>
          </p:cNvPr>
          <p:cNvPicPr>
            <a:picLocks noGrp="1" noChangeAspect="1"/>
          </p:cNvPicPr>
          <p:nvPr>
            <p:ph idx="1"/>
          </p:nvPr>
        </p:nvPicPr>
        <p:blipFill>
          <a:blip r:embed="rId2"/>
          <a:stretch>
            <a:fillRect/>
          </a:stretch>
        </p:blipFill>
        <p:spPr>
          <a:xfrm>
            <a:off x="1019175" y="3968038"/>
            <a:ext cx="4546477" cy="834837"/>
          </a:xfrm>
        </p:spPr>
      </p:pic>
      <p:pic>
        <p:nvPicPr>
          <p:cNvPr id="8" name="Imagem 7">
            <a:extLst>
              <a:ext uri="{FF2B5EF4-FFF2-40B4-BE49-F238E27FC236}">
                <a16:creationId xmlns:a16="http://schemas.microsoft.com/office/drawing/2014/main" id="{2F13899F-6BAC-ACEC-65A1-3D6A3E2639A6}"/>
              </a:ext>
            </a:extLst>
          </p:cNvPr>
          <p:cNvPicPr>
            <a:picLocks noChangeAspect="1"/>
          </p:cNvPicPr>
          <p:nvPr/>
        </p:nvPicPr>
        <p:blipFill>
          <a:blip r:embed="rId3"/>
          <a:stretch>
            <a:fillRect/>
          </a:stretch>
        </p:blipFill>
        <p:spPr>
          <a:xfrm>
            <a:off x="7390669" y="3236837"/>
            <a:ext cx="3126999" cy="984021"/>
          </a:xfrm>
          <a:prstGeom prst="rect">
            <a:avLst/>
          </a:prstGeom>
        </p:spPr>
      </p:pic>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B8E8BF89-432B-70A2-DBD2-AC7D34A37E00}"/>
                  </a:ext>
                </a:extLst>
              </p:cNvPr>
              <p:cNvSpPr txBox="1"/>
              <p:nvPr/>
            </p:nvSpPr>
            <p:spPr>
              <a:xfrm>
                <a:off x="683823" y="1986720"/>
                <a:ext cx="5217183" cy="5632311"/>
              </a:xfrm>
              <a:prstGeom prst="rect">
                <a:avLst/>
              </a:prstGeom>
              <a:noFill/>
            </p:spPr>
            <p:txBody>
              <a:bodyPr wrap="square">
                <a:spAutoFit/>
              </a:bodyPr>
              <a:lstStyle/>
              <a:p>
                <a:r>
                  <a:rPr lang="en-US" dirty="0"/>
                  <a:t>As we know, in quantum mechanics, every observable is represented by a Hermitian operator whose eigenstates form a complete basis on which we can expand the quantum state of the system. Thus, let </a:t>
                </a:r>
                <a:r>
                  <a:rPr lang="en-US" i="1" dirty="0"/>
                  <a:t>A</a:t>
                </a:r>
                <a:r>
                  <a:rPr lang="en-US" dirty="0"/>
                  <a:t> be a Hermitian operator with discrete eigenvalues </a:t>
                </a:r>
                <a:r>
                  <a:rPr lang="en-US" i="1" dirty="0"/>
                  <a:t>a′</a:t>
                </a:r>
                <a:r>
                  <a:rPr lang="en-US" dirty="0"/>
                  <a:t>. We have: </a:t>
                </a:r>
              </a:p>
              <a:p>
                <a:endParaRPr lang="en-US" dirty="0"/>
              </a:p>
              <a:p>
                <a:endParaRPr lang="en-US" dirty="0"/>
              </a:p>
              <a:p>
                <a:endParaRPr lang="en-US" dirty="0"/>
              </a:p>
              <a:p>
                <a:endParaRPr lang="en-US" dirty="0"/>
              </a:p>
              <a:p>
                <a:endParaRPr lang="en-US" dirty="0"/>
              </a:p>
              <a:p>
                <a:r>
                  <a:rPr lang="en-US" dirty="0"/>
                  <a:t>The squared magnitude of the coefficients </a:t>
                </a:r>
                <a14:m>
                  <m:oMath xmlns:m="http://schemas.openxmlformats.org/officeDocument/2006/math">
                    <m:sSub>
                      <m:sSubPr>
                        <m:ctrlPr>
                          <a:rPr lang="en-US"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r>
                          <a:rPr lang="pt-BR" b="0" i="1" smtClean="0">
                            <a:latin typeface="Cambria Math" panose="02040503050406030204" pitchFamily="18" charset="0"/>
                          </a:rPr>
                          <m:t>′</m:t>
                        </m:r>
                      </m:sub>
                    </m:sSub>
                  </m:oMath>
                </a14:m>
                <a:r>
                  <a:rPr lang="en-US" dirty="0"/>
                  <a:t> gives the probability of obtaining the eigenvalue </a:t>
                </a:r>
                <a:r>
                  <a:rPr lang="en-US" i="1" dirty="0"/>
                  <a:t>a′</a:t>
                </a:r>
                <a:r>
                  <a:rPr lang="en-US" dirty="0"/>
                  <a:t> when measuring </a:t>
                </a:r>
                <a:r>
                  <a:rPr lang="en-US" i="1" dirty="0"/>
                  <a:t>A</a:t>
                </a:r>
                <a:r>
                  <a:rPr lang="en-US" dirty="0"/>
                  <a:t>. Therefore, quantum mechanics exhibits a probabilistic nature.</a:t>
                </a:r>
              </a:p>
              <a:p>
                <a:endParaRPr lang="en-US" dirty="0"/>
              </a:p>
              <a:p>
                <a:endParaRPr lang="en-US" dirty="0"/>
              </a:p>
              <a:p>
                <a:endParaRPr lang="en-US" dirty="0"/>
              </a:p>
              <a:p>
                <a:endParaRPr lang="en-US" dirty="0"/>
              </a:p>
              <a:p>
                <a:endParaRPr lang="pt-BR" dirty="0"/>
              </a:p>
            </p:txBody>
          </p:sp>
        </mc:Choice>
        <mc:Fallback xmlns="">
          <p:sp>
            <p:nvSpPr>
              <p:cNvPr id="10" name="CaixaDeTexto 9">
                <a:extLst>
                  <a:ext uri="{FF2B5EF4-FFF2-40B4-BE49-F238E27FC236}">
                    <a16:creationId xmlns:a16="http://schemas.microsoft.com/office/drawing/2014/main" id="{B8E8BF89-432B-70A2-DBD2-AC7D34A37E00}"/>
                  </a:ext>
                </a:extLst>
              </p:cNvPr>
              <p:cNvSpPr txBox="1">
                <a:spLocks noRot="1" noChangeAspect="1" noMove="1" noResize="1" noEditPoints="1" noAdjustHandles="1" noChangeArrowheads="1" noChangeShapeType="1" noTextEdit="1"/>
              </p:cNvSpPr>
              <p:nvPr/>
            </p:nvSpPr>
            <p:spPr>
              <a:xfrm>
                <a:off x="683823" y="1986720"/>
                <a:ext cx="5217183" cy="5632311"/>
              </a:xfrm>
              <a:prstGeom prst="rect">
                <a:avLst/>
              </a:prstGeom>
              <a:blipFill>
                <a:blip r:embed="rId4"/>
                <a:stretch>
                  <a:fillRect l="-935" t="-649" r="-1402"/>
                </a:stretch>
              </a:blipFill>
            </p:spPr>
            <p:txBody>
              <a:bodyPr/>
              <a:lstStyle/>
              <a:p>
                <a:r>
                  <a:rPr lang="pt-BR">
                    <a:noFill/>
                  </a:rPr>
                  <a:t> </a:t>
                </a:r>
              </a:p>
            </p:txBody>
          </p:sp>
        </mc:Fallback>
      </mc:AlternateContent>
      <p:sp>
        <p:nvSpPr>
          <p:cNvPr id="12" name="CaixaDeTexto 11">
            <a:extLst>
              <a:ext uri="{FF2B5EF4-FFF2-40B4-BE49-F238E27FC236}">
                <a16:creationId xmlns:a16="http://schemas.microsoft.com/office/drawing/2014/main" id="{68FF52A8-9819-4228-6B3D-8A2C86353376}"/>
              </a:ext>
            </a:extLst>
          </p:cNvPr>
          <p:cNvSpPr txBox="1"/>
          <p:nvPr/>
        </p:nvSpPr>
        <p:spPr>
          <a:xfrm>
            <a:off x="6096000" y="1986720"/>
            <a:ext cx="6094562" cy="4247317"/>
          </a:xfrm>
          <a:prstGeom prst="rect">
            <a:avLst/>
          </a:prstGeom>
          <a:noFill/>
        </p:spPr>
        <p:txBody>
          <a:bodyPr wrap="square">
            <a:spAutoFit/>
          </a:bodyPr>
          <a:lstStyle/>
          <a:p>
            <a:r>
              <a:rPr lang="en-US" dirty="0"/>
              <a:t>On the other hand, once we know the initial quantum state of the system, we can determine how it evolves over time through the Schrödinger equation: </a:t>
            </a:r>
          </a:p>
          <a:p>
            <a:endParaRPr lang="en-US" dirty="0"/>
          </a:p>
          <a:p>
            <a:endParaRPr lang="en-US" dirty="0"/>
          </a:p>
          <a:p>
            <a:endParaRPr lang="en-US" dirty="0"/>
          </a:p>
          <a:p>
            <a:endParaRPr lang="en-US" dirty="0"/>
          </a:p>
          <a:p>
            <a:endParaRPr lang="en-US" dirty="0"/>
          </a:p>
          <a:p>
            <a:endParaRPr lang="en-US" dirty="0"/>
          </a:p>
          <a:p>
            <a:r>
              <a:rPr lang="en-US" dirty="0"/>
              <a:t>Hence, in terms of the system’s evolution, quantum mechanics is deterministic.</a:t>
            </a:r>
          </a:p>
          <a:p>
            <a:endParaRPr lang="en-US" dirty="0"/>
          </a:p>
          <a:p>
            <a:endParaRPr lang="en-US" dirty="0"/>
          </a:p>
          <a:p>
            <a:endParaRPr lang="en-US" dirty="0"/>
          </a:p>
          <a:p>
            <a:endParaRPr lang="pt-BR" dirty="0"/>
          </a:p>
        </p:txBody>
      </p:sp>
      <p:cxnSp>
        <p:nvCxnSpPr>
          <p:cNvPr id="14" name="Conector reto 13">
            <a:extLst>
              <a:ext uri="{FF2B5EF4-FFF2-40B4-BE49-F238E27FC236}">
                <a16:creationId xmlns:a16="http://schemas.microsoft.com/office/drawing/2014/main" id="{5373458C-8C94-9F0F-D2FB-6908073A9768}"/>
              </a:ext>
            </a:extLst>
          </p:cNvPr>
          <p:cNvCxnSpPr/>
          <p:nvPr/>
        </p:nvCxnSpPr>
        <p:spPr>
          <a:xfrm>
            <a:off x="5901006" y="1986720"/>
            <a:ext cx="0" cy="42473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56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2BA69598-D9CB-BEBA-3D2B-3E927BC335A5}"/>
              </a:ext>
            </a:extLst>
          </p:cNvPr>
          <p:cNvSpPr>
            <a:spLocks noGrp="1"/>
          </p:cNvSpPr>
          <p:nvPr>
            <p:ph type="title"/>
          </p:nvPr>
        </p:nvSpPr>
        <p:spPr>
          <a:xfrm>
            <a:off x="492370" y="516835"/>
            <a:ext cx="3084844" cy="5772840"/>
          </a:xfrm>
        </p:spPr>
        <p:txBody>
          <a:bodyPr anchor="ctr">
            <a:normAutofit/>
          </a:bodyPr>
          <a:lstStyle/>
          <a:p>
            <a:r>
              <a:rPr lang="pt-BR" sz="3600" dirty="0" err="1">
                <a:solidFill>
                  <a:srgbClr val="FFFFFF"/>
                </a:solidFill>
              </a:rPr>
              <a:t>Viewpoint</a:t>
            </a:r>
            <a:endParaRPr lang="pt-BR" sz="3600" dirty="0">
              <a:solidFill>
                <a:srgbClr val="FFFFFF"/>
              </a:solidFill>
            </a:endParaRPr>
          </a:p>
        </p:txBody>
      </p:sp>
      <p:sp>
        <p:nvSpPr>
          <p:cNvPr id="16" name="Rectangle 1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Espaço Reservado para Conteúdo 6">
            <a:extLst>
              <a:ext uri="{FF2B5EF4-FFF2-40B4-BE49-F238E27FC236}">
                <a16:creationId xmlns:a16="http://schemas.microsoft.com/office/drawing/2014/main" id="{1C4DFBF3-0D26-C5F7-AC52-D18752EB4CCD}"/>
              </a:ext>
            </a:extLst>
          </p:cNvPr>
          <p:cNvGraphicFramePr>
            <a:graphicFrameLocks noGrp="1"/>
          </p:cNvGraphicFramePr>
          <p:nvPr>
            <p:ph idx="1"/>
            <p:extLst>
              <p:ext uri="{D42A27DB-BD31-4B8C-83A1-F6EECF244321}">
                <p14:modId xmlns:p14="http://schemas.microsoft.com/office/powerpoint/2010/main" val="345373874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7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97EF718B-1AAD-4905-456D-C6F0AD7B73AC}"/>
              </a:ext>
            </a:extLst>
          </p:cNvPr>
          <p:cNvSpPr>
            <a:spLocks noGrp="1"/>
          </p:cNvSpPr>
          <p:nvPr>
            <p:ph type="title"/>
          </p:nvPr>
        </p:nvSpPr>
        <p:spPr>
          <a:xfrm>
            <a:off x="492370" y="516835"/>
            <a:ext cx="3084844" cy="5772840"/>
          </a:xfrm>
        </p:spPr>
        <p:txBody>
          <a:bodyPr anchor="ctr">
            <a:normAutofit/>
          </a:bodyPr>
          <a:lstStyle/>
          <a:p>
            <a:r>
              <a:rPr lang="pt-BR" sz="3600" dirty="0" err="1">
                <a:solidFill>
                  <a:srgbClr val="FFFFFF"/>
                </a:solidFill>
              </a:rPr>
              <a:t>Realist</a:t>
            </a:r>
            <a:endParaRPr lang="pt-BR" sz="3600" dirty="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Espaço Reservado para Conteúdo 2">
            <a:extLst>
              <a:ext uri="{FF2B5EF4-FFF2-40B4-BE49-F238E27FC236}">
                <a16:creationId xmlns:a16="http://schemas.microsoft.com/office/drawing/2014/main" id="{0D947BBC-25DB-EAB5-FA8A-C7886AA08296}"/>
              </a:ext>
            </a:extLst>
          </p:cNvPr>
          <p:cNvGraphicFramePr>
            <a:graphicFrameLocks noGrp="1"/>
          </p:cNvGraphicFramePr>
          <p:nvPr>
            <p:ph idx="1"/>
            <p:extLst>
              <p:ext uri="{D42A27DB-BD31-4B8C-83A1-F6EECF244321}">
                <p14:modId xmlns:p14="http://schemas.microsoft.com/office/powerpoint/2010/main" val="98126729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2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4332" y="905933"/>
            <a:ext cx="8955339" cy="5039728"/>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4344" y="905933"/>
            <a:ext cx="2976799" cy="5039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72F94F08-7F3A-1638-838D-C82B39157CD7}"/>
              </a:ext>
            </a:extLst>
          </p:cNvPr>
          <p:cNvSpPr>
            <a:spLocks noGrp="1"/>
          </p:cNvSpPr>
          <p:nvPr>
            <p:ph type="title"/>
          </p:nvPr>
        </p:nvSpPr>
        <p:spPr>
          <a:xfrm>
            <a:off x="1996159" y="1285739"/>
            <a:ext cx="2266955" cy="4242278"/>
          </a:xfrm>
        </p:spPr>
        <p:txBody>
          <a:bodyPr anchor="ctr">
            <a:normAutofit/>
          </a:bodyPr>
          <a:lstStyle/>
          <a:p>
            <a:pPr defTabSz="667512"/>
            <a:r>
              <a:rPr lang="pt-BR" sz="2628" kern="1200" spc="-37" baseline="0">
                <a:solidFill>
                  <a:srgbClr val="FFFFFF"/>
                </a:solidFill>
                <a:latin typeface="+mj-lt"/>
                <a:ea typeface="+mj-ea"/>
                <a:cs typeface="+mj-cs"/>
              </a:rPr>
              <a:t>Orthodox</a:t>
            </a:r>
            <a:endParaRPr lang="pt-BR" sz="360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3253" y="905933"/>
            <a:ext cx="47037" cy="503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ço Reservado para Conteúdo 2">
            <a:extLst>
              <a:ext uri="{FF2B5EF4-FFF2-40B4-BE49-F238E27FC236}">
                <a16:creationId xmlns:a16="http://schemas.microsoft.com/office/drawing/2014/main" id="{DE318EFB-0571-2C50-8116-5F0FE4B2B454}"/>
              </a:ext>
            </a:extLst>
          </p:cNvPr>
          <p:cNvGraphicFramePr>
            <a:graphicFrameLocks noGrp="1"/>
          </p:cNvGraphicFramePr>
          <p:nvPr>
            <p:ph idx="1"/>
            <p:extLst>
              <p:ext uri="{D42A27DB-BD31-4B8C-83A1-F6EECF244321}">
                <p14:modId xmlns:p14="http://schemas.microsoft.com/office/powerpoint/2010/main" val="2958024618"/>
              </p:ext>
            </p:extLst>
          </p:nvPr>
        </p:nvGraphicFramePr>
        <p:xfrm>
          <a:off x="5118978" y="1376075"/>
          <a:ext cx="5076863" cy="415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m 5">
            <a:extLst>
              <a:ext uri="{FF2B5EF4-FFF2-40B4-BE49-F238E27FC236}">
                <a16:creationId xmlns:a16="http://schemas.microsoft.com/office/drawing/2014/main" id="{BD2859D0-D050-0B76-BE66-D4EF28AF044B}"/>
              </a:ext>
            </a:extLst>
          </p:cNvPr>
          <p:cNvPicPr>
            <a:picLocks noChangeAspect="1"/>
          </p:cNvPicPr>
          <p:nvPr/>
        </p:nvPicPr>
        <p:blipFill>
          <a:blip r:embed="rId7"/>
          <a:stretch>
            <a:fillRect/>
          </a:stretch>
        </p:blipFill>
        <p:spPr>
          <a:xfrm>
            <a:off x="6191236" y="5371162"/>
            <a:ext cx="3151247" cy="685600"/>
          </a:xfrm>
          <a:prstGeom prst="rect">
            <a:avLst/>
          </a:prstGeom>
        </p:spPr>
      </p:pic>
    </p:spTree>
    <p:extLst>
      <p:ext uri="{BB962C8B-B14F-4D97-AF65-F5344CB8AC3E}">
        <p14:creationId xmlns:p14="http://schemas.microsoft.com/office/powerpoint/2010/main" val="64830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72F94F08-7F3A-1638-838D-C82B39157CD7}"/>
              </a:ext>
            </a:extLst>
          </p:cNvPr>
          <p:cNvSpPr>
            <a:spLocks noGrp="1"/>
          </p:cNvSpPr>
          <p:nvPr>
            <p:ph type="title"/>
          </p:nvPr>
        </p:nvSpPr>
        <p:spPr>
          <a:xfrm>
            <a:off x="492370" y="516835"/>
            <a:ext cx="3084844" cy="5772840"/>
          </a:xfrm>
        </p:spPr>
        <p:txBody>
          <a:bodyPr anchor="ctr">
            <a:normAutofit/>
          </a:bodyPr>
          <a:lstStyle/>
          <a:p>
            <a:r>
              <a:rPr lang="pt-BR" sz="3600" dirty="0">
                <a:solidFill>
                  <a:srgbClr val="FFFFFF"/>
                </a:solidFill>
              </a:rPr>
              <a:t> </a:t>
            </a:r>
            <a:r>
              <a:rPr lang="pt-BR" sz="3600">
                <a:solidFill>
                  <a:srgbClr val="FFFFFF"/>
                </a:solidFill>
              </a:rPr>
              <a:t>Agnostic</a:t>
            </a:r>
            <a:endParaRPr lang="pt-BR" sz="3600" dirty="0">
              <a:solidFill>
                <a:srgbClr val="FFFFFF"/>
              </a:solidFill>
            </a:endParaRPr>
          </a:p>
        </p:txBody>
      </p:sp>
      <p:sp>
        <p:nvSpPr>
          <p:cNvPr id="33" name="Rectangle 3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 name="Espaço Reservado para Conteúdo 7">
            <a:extLst>
              <a:ext uri="{FF2B5EF4-FFF2-40B4-BE49-F238E27FC236}">
                <a16:creationId xmlns:a16="http://schemas.microsoft.com/office/drawing/2014/main" id="{EBE91E8D-61E3-D354-DE42-645B5ED659C9}"/>
              </a:ext>
            </a:extLst>
          </p:cNvPr>
          <p:cNvGraphicFramePr>
            <a:graphicFrameLocks noGrp="1"/>
          </p:cNvGraphicFramePr>
          <p:nvPr>
            <p:ph idx="1"/>
            <p:extLst>
              <p:ext uri="{D42A27DB-BD31-4B8C-83A1-F6EECF244321}">
                <p14:modId xmlns:p14="http://schemas.microsoft.com/office/powerpoint/2010/main" val="145480764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080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99" name="Rectangle 8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8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1" name="Straight Connector 9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Imagem 5" descr="Foto em preto e branco de grupo de pessoas lado a lado&#10;&#10;Descrição gerada automaticamente">
            <a:extLst>
              <a:ext uri="{FF2B5EF4-FFF2-40B4-BE49-F238E27FC236}">
                <a16:creationId xmlns:a16="http://schemas.microsoft.com/office/drawing/2014/main" id="{B8587A18-A6AC-B3A0-1832-A38B56219B8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6460" b="5953"/>
          <a:stretch/>
        </p:blipFill>
        <p:spPr>
          <a:xfrm>
            <a:off x="20" y="10"/>
            <a:ext cx="12191980" cy="6857990"/>
          </a:xfrm>
          <a:prstGeom prst="rect">
            <a:avLst/>
          </a:prstGeom>
        </p:spPr>
      </p:pic>
      <p:sp>
        <p:nvSpPr>
          <p:cNvPr id="2" name="Título 1">
            <a:extLst>
              <a:ext uri="{FF2B5EF4-FFF2-40B4-BE49-F238E27FC236}">
                <a16:creationId xmlns:a16="http://schemas.microsoft.com/office/drawing/2014/main" id="{30FC9B9B-9541-71D1-8FBC-3F96F48CCD49}"/>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rgbClr val="FFFFFF"/>
                </a:solidFill>
              </a:rPr>
              <a:t>Historical Context</a:t>
            </a:r>
          </a:p>
        </p:txBody>
      </p:sp>
      <p:cxnSp>
        <p:nvCxnSpPr>
          <p:cNvPr id="102" name="Straight Connector 93">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3" name="Rectangle 95">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93358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592</TotalTime>
  <Words>898</Words>
  <Application>Microsoft Office PowerPoint</Application>
  <PresentationFormat>Widescreen</PresentationFormat>
  <Paragraphs>155</Paragraphs>
  <Slides>22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22</vt:i4>
      </vt:variant>
    </vt:vector>
  </HeadingPairs>
  <TitlesOfParts>
    <vt:vector size="28" baseType="lpstr">
      <vt:lpstr>Arial</vt:lpstr>
      <vt:lpstr>Calibri</vt:lpstr>
      <vt:lpstr>Calibri Light</vt:lpstr>
      <vt:lpstr>Cambria Math</vt:lpstr>
      <vt:lpstr>Wingdings</vt:lpstr>
      <vt:lpstr>Retrospectiva</vt:lpstr>
      <vt:lpstr>The Einstein-Rosen-Podolsky Hypothesis and its Experimental Falsification</vt:lpstr>
      <vt:lpstr>Sumário</vt:lpstr>
      <vt:lpstr>Introdução</vt:lpstr>
      <vt:lpstr>Determinism X Causality</vt:lpstr>
      <vt:lpstr>Viewpoint</vt:lpstr>
      <vt:lpstr>Realist</vt:lpstr>
      <vt:lpstr>Orthodox</vt:lpstr>
      <vt:lpstr> Agnostic</vt:lpstr>
      <vt:lpstr>Historical Context</vt:lpstr>
      <vt:lpstr>Historical Context</vt:lpstr>
      <vt:lpstr>EPR Paradox</vt:lpstr>
      <vt:lpstr>Quantum entanglement</vt:lpstr>
      <vt:lpstr>Spin Correlation</vt:lpstr>
      <vt:lpstr>Bell’s Inequality</vt:lpstr>
      <vt:lpstr>Bell’s Inequality</vt:lpstr>
      <vt:lpstr>Bell’s Inequality</vt:lpstr>
      <vt:lpstr>Bell’s Inequality</vt:lpstr>
      <vt:lpstr>Aspect’s Experiment</vt:lpstr>
      <vt:lpstr>Aspect’s Experiment</vt:lpstr>
      <vt:lpstr>Aspect’s Experiment</vt:lpstr>
      <vt:lpstr>Aspect’s Experiment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Einstein-Rosen-Podolsky Hypothesis and its Experimental Falsification</dc:title>
  <dc:creator>Nathan Marucci</dc:creator>
  <cp:lastModifiedBy>Nathan</cp:lastModifiedBy>
  <cp:revision>2</cp:revision>
  <dcterms:created xsi:type="dcterms:W3CDTF">2023-06-20T12:07:54Z</dcterms:created>
  <dcterms:modified xsi:type="dcterms:W3CDTF">2023-06-21T06:53:57Z</dcterms:modified>
</cp:coreProperties>
</file>